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14" r:id="rId1"/>
  </p:sldMasterIdLst>
  <p:notesMasterIdLst>
    <p:notesMasterId r:id="rId6"/>
  </p:notesMasterIdLst>
  <p:sldIdLst>
    <p:sldId id="800" r:id="rId2"/>
    <p:sldId id="801" r:id="rId3"/>
    <p:sldId id="802" r:id="rId4"/>
    <p:sldId id="803" r:id="rId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130" algn="l" rtl="0" fontAlgn="base">
      <a:spcBef>
        <a:spcPct val="0"/>
      </a:spcBef>
      <a:spcAft>
        <a:spcPct val="0"/>
      </a:spcAft>
      <a:defRPr kern="1200">
        <a:solidFill>
          <a:schemeClr val="tx1"/>
        </a:solidFill>
        <a:latin typeface="Arial" pitchFamily="34" charset="0"/>
        <a:ea typeface="+mn-ea"/>
        <a:cs typeface="+mn-cs"/>
      </a:defRPr>
    </a:lvl2pPr>
    <a:lvl3pPr marL="914259" algn="l" rtl="0" fontAlgn="base">
      <a:spcBef>
        <a:spcPct val="0"/>
      </a:spcBef>
      <a:spcAft>
        <a:spcPct val="0"/>
      </a:spcAft>
      <a:defRPr kern="1200">
        <a:solidFill>
          <a:schemeClr val="tx1"/>
        </a:solidFill>
        <a:latin typeface="Arial" pitchFamily="34" charset="0"/>
        <a:ea typeface="+mn-ea"/>
        <a:cs typeface="+mn-cs"/>
      </a:defRPr>
    </a:lvl3pPr>
    <a:lvl4pPr marL="1371390" algn="l" rtl="0" fontAlgn="base">
      <a:spcBef>
        <a:spcPct val="0"/>
      </a:spcBef>
      <a:spcAft>
        <a:spcPct val="0"/>
      </a:spcAft>
      <a:defRPr kern="1200">
        <a:solidFill>
          <a:schemeClr val="tx1"/>
        </a:solidFill>
        <a:latin typeface="Arial" pitchFamily="34" charset="0"/>
        <a:ea typeface="+mn-ea"/>
        <a:cs typeface="+mn-cs"/>
      </a:defRPr>
    </a:lvl4pPr>
    <a:lvl5pPr marL="1828519" algn="l" rtl="0" fontAlgn="base">
      <a:spcBef>
        <a:spcPct val="0"/>
      </a:spcBef>
      <a:spcAft>
        <a:spcPct val="0"/>
      </a:spcAft>
      <a:defRPr kern="1200">
        <a:solidFill>
          <a:schemeClr val="tx1"/>
        </a:solidFill>
        <a:latin typeface="Arial" pitchFamily="34" charset="0"/>
        <a:ea typeface="+mn-ea"/>
        <a:cs typeface="+mn-cs"/>
      </a:defRPr>
    </a:lvl5pPr>
    <a:lvl6pPr marL="2285649" algn="l" defTabSz="914259" rtl="0" eaLnBrk="1" latinLnBrk="0" hangingPunct="1">
      <a:defRPr kern="1200">
        <a:solidFill>
          <a:schemeClr val="tx1"/>
        </a:solidFill>
        <a:latin typeface="Arial" pitchFamily="34" charset="0"/>
        <a:ea typeface="+mn-ea"/>
        <a:cs typeface="+mn-cs"/>
      </a:defRPr>
    </a:lvl6pPr>
    <a:lvl7pPr marL="2742780" algn="l" defTabSz="914259" rtl="0" eaLnBrk="1" latinLnBrk="0" hangingPunct="1">
      <a:defRPr kern="1200">
        <a:solidFill>
          <a:schemeClr val="tx1"/>
        </a:solidFill>
        <a:latin typeface="Arial" pitchFamily="34" charset="0"/>
        <a:ea typeface="+mn-ea"/>
        <a:cs typeface="+mn-cs"/>
      </a:defRPr>
    </a:lvl7pPr>
    <a:lvl8pPr marL="3199908" algn="l" defTabSz="914259" rtl="0" eaLnBrk="1" latinLnBrk="0" hangingPunct="1">
      <a:defRPr kern="1200">
        <a:solidFill>
          <a:schemeClr val="tx1"/>
        </a:solidFill>
        <a:latin typeface="Arial" pitchFamily="34" charset="0"/>
        <a:ea typeface="+mn-ea"/>
        <a:cs typeface="+mn-cs"/>
      </a:defRPr>
    </a:lvl8pPr>
    <a:lvl9pPr marL="3657039" algn="l" defTabSz="914259"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6600"/>
    <a:srgbClr val="AEC2FC"/>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05" autoAdjust="0"/>
    <p:restoredTop sz="94660"/>
  </p:normalViewPr>
  <p:slideViewPr>
    <p:cSldViewPr>
      <p:cViewPr varScale="1">
        <p:scale>
          <a:sx n="84" d="100"/>
          <a:sy n="84" d="100"/>
        </p:scale>
        <p:origin x="-1339"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01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E0A0A158-4C20-46AF-90C3-9BD5795D0D3F}" type="datetimeFigureOut">
              <a:rPr lang="en-US"/>
              <a:pPr>
                <a:defRPr/>
              </a:pPr>
              <a:t>7/18/2016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4F38757-D270-47A5-8052-EE0AB3BCB820}" type="slidenum">
              <a:rPr lang="en-US"/>
              <a:pPr>
                <a:defRPr/>
              </a:pPr>
              <a:t>‹#›</a:t>
            </a:fld>
            <a:endParaRPr lang="en-US" dirty="0"/>
          </a:p>
        </p:txBody>
      </p:sp>
    </p:spTree>
    <p:extLst>
      <p:ext uri="{BB962C8B-B14F-4D97-AF65-F5344CB8AC3E}">
        <p14:creationId xmlns:p14="http://schemas.microsoft.com/office/powerpoint/2010/main" val="2411036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30" algn="l" rtl="0" eaLnBrk="0" fontAlgn="base" hangingPunct="0">
      <a:spcBef>
        <a:spcPct val="30000"/>
      </a:spcBef>
      <a:spcAft>
        <a:spcPct val="0"/>
      </a:spcAft>
      <a:defRPr sz="1200" kern="1200">
        <a:solidFill>
          <a:schemeClr val="tx1"/>
        </a:solidFill>
        <a:latin typeface="+mn-lt"/>
        <a:ea typeface="+mn-ea"/>
        <a:cs typeface="+mn-cs"/>
      </a:defRPr>
    </a:lvl2pPr>
    <a:lvl3pPr marL="914259" algn="l" rtl="0" eaLnBrk="0" fontAlgn="base" hangingPunct="0">
      <a:spcBef>
        <a:spcPct val="30000"/>
      </a:spcBef>
      <a:spcAft>
        <a:spcPct val="0"/>
      </a:spcAft>
      <a:defRPr sz="1200" kern="1200">
        <a:solidFill>
          <a:schemeClr val="tx1"/>
        </a:solidFill>
        <a:latin typeface="+mn-lt"/>
        <a:ea typeface="+mn-ea"/>
        <a:cs typeface="+mn-cs"/>
      </a:defRPr>
    </a:lvl3pPr>
    <a:lvl4pPr marL="1371390" algn="l" rtl="0" eaLnBrk="0" fontAlgn="base" hangingPunct="0">
      <a:spcBef>
        <a:spcPct val="30000"/>
      </a:spcBef>
      <a:spcAft>
        <a:spcPct val="0"/>
      </a:spcAft>
      <a:defRPr sz="1200" kern="1200">
        <a:solidFill>
          <a:schemeClr val="tx1"/>
        </a:solidFill>
        <a:latin typeface="+mn-lt"/>
        <a:ea typeface="+mn-ea"/>
        <a:cs typeface="+mn-cs"/>
      </a:defRPr>
    </a:lvl4pPr>
    <a:lvl5pPr marL="1828519" algn="l" rtl="0" eaLnBrk="0" fontAlgn="base" hangingPunct="0">
      <a:spcBef>
        <a:spcPct val="30000"/>
      </a:spcBef>
      <a:spcAft>
        <a:spcPct val="0"/>
      </a:spcAft>
      <a:defRPr sz="1200" kern="1200">
        <a:solidFill>
          <a:schemeClr val="tx1"/>
        </a:solidFill>
        <a:latin typeface="+mn-lt"/>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F6B70-9A69-461D-8A05-58060C2D213A}"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6685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1C20A0F-7281-4A65-B437-621FAC107667}" type="datetime1">
              <a:rPr lang="en-US" altLang="en-US"/>
              <a:pPr>
                <a:defRPr/>
              </a:pPr>
              <a:t>7/18/2016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CE31B07-E960-4660-9FC9-CBDE2AF4C807}" type="slidenum">
              <a:rPr lang="en-US" altLang="en-US"/>
              <a:pPr>
                <a:defRPr/>
              </a:pPr>
              <a:t>‹#›</a:t>
            </a:fld>
            <a:endParaRPr lang="en-US" altLang="en-US"/>
          </a:p>
        </p:txBody>
      </p:sp>
    </p:spTree>
    <p:extLst>
      <p:ext uri="{BB962C8B-B14F-4D97-AF65-F5344CB8AC3E}">
        <p14:creationId xmlns:p14="http://schemas.microsoft.com/office/powerpoint/2010/main" val="181937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EE4BAD-5D59-4A25-8CBE-D3AF759F4A6A}" type="datetime1">
              <a:rPr lang="en-US" altLang="en-US"/>
              <a:pPr>
                <a:defRPr/>
              </a:pPr>
              <a:t>7/18/2016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7B74497-6EDE-43CB-A1C4-31AD5766BD94}" type="slidenum">
              <a:rPr lang="en-US" altLang="en-US"/>
              <a:pPr>
                <a:defRPr/>
              </a:pPr>
              <a:t>‹#›</a:t>
            </a:fld>
            <a:endParaRPr lang="en-US" altLang="en-US"/>
          </a:p>
        </p:txBody>
      </p:sp>
    </p:spTree>
    <p:extLst>
      <p:ext uri="{BB962C8B-B14F-4D97-AF65-F5344CB8AC3E}">
        <p14:creationId xmlns:p14="http://schemas.microsoft.com/office/powerpoint/2010/main" val="409630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EC2507-26F4-44A2-858D-D86FF086EDFC}" type="datetime1">
              <a:rPr lang="en-US" altLang="en-US"/>
              <a:pPr>
                <a:defRPr/>
              </a:pPr>
              <a:t>7/18/2016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8FE2DD2-DE6F-4DE6-A18A-A6513B710AD6}" type="slidenum">
              <a:rPr lang="en-US" altLang="en-US"/>
              <a:pPr>
                <a:defRPr/>
              </a:pPr>
              <a:t>‹#›</a:t>
            </a:fld>
            <a:endParaRPr lang="en-US" altLang="en-US"/>
          </a:p>
        </p:txBody>
      </p:sp>
    </p:spTree>
    <p:extLst>
      <p:ext uri="{BB962C8B-B14F-4D97-AF65-F5344CB8AC3E}">
        <p14:creationId xmlns:p14="http://schemas.microsoft.com/office/powerpoint/2010/main" val="107842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7D8484-C379-45BB-8296-22AD8CD7AAF1}" type="datetime1">
              <a:rPr lang="en-US" altLang="en-US"/>
              <a:pPr>
                <a:defRPr/>
              </a:pPr>
              <a:t>7/18/2016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140BB77-7B82-431B-A4D3-992BC6EB2565}" type="slidenum">
              <a:rPr lang="en-US" altLang="en-US"/>
              <a:pPr>
                <a:defRPr/>
              </a:pPr>
              <a:t>‹#›</a:t>
            </a:fld>
            <a:endParaRPr lang="en-US" altLang="en-US"/>
          </a:p>
        </p:txBody>
      </p:sp>
    </p:spTree>
    <p:extLst>
      <p:ext uri="{BB962C8B-B14F-4D97-AF65-F5344CB8AC3E}">
        <p14:creationId xmlns:p14="http://schemas.microsoft.com/office/powerpoint/2010/main" val="26767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454E08-0FAF-4A06-BF05-C46BC205FD2A}" type="datetime1">
              <a:rPr lang="en-US" altLang="en-US"/>
              <a:pPr>
                <a:defRPr/>
              </a:pPr>
              <a:t>7/18/2016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EE59A50-46E6-4665-AF3A-359CEAE69FF7}" type="slidenum">
              <a:rPr lang="en-US" altLang="en-US"/>
              <a:pPr>
                <a:defRPr/>
              </a:pPr>
              <a:t>‹#›</a:t>
            </a:fld>
            <a:endParaRPr lang="en-US" altLang="en-US"/>
          </a:p>
        </p:txBody>
      </p:sp>
    </p:spTree>
    <p:extLst>
      <p:ext uri="{BB962C8B-B14F-4D97-AF65-F5344CB8AC3E}">
        <p14:creationId xmlns:p14="http://schemas.microsoft.com/office/powerpoint/2010/main" val="37747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ED50649-7D4F-4091-BAB1-510976E23A8D}" type="datetime1">
              <a:rPr lang="en-US" altLang="en-US"/>
              <a:pPr>
                <a:defRPr/>
              </a:pPr>
              <a:t>7/18/2016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AB96B045-BCF7-4DFE-AAAA-9DE539B9C699}" type="slidenum">
              <a:rPr lang="en-US" altLang="en-US"/>
              <a:pPr>
                <a:defRPr/>
              </a:pPr>
              <a:t>‹#›</a:t>
            </a:fld>
            <a:endParaRPr lang="en-US" altLang="en-US"/>
          </a:p>
        </p:txBody>
      </p:sp>
    </p:spTree>
    <p:extLst>
      <p:ext uri="{BB962C8B-B14F-4D97-AF65-F5344CB8AC3E}">
        <p14:creationId xmlns:p14="http://schemas.microsoft.com/office/powerpoint/2010/main" val="218200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D6FBB9F-0726-4FA8-BCA2-424685216262}" type="datetime1">
              <a:rPr lang="en-US" altLang="en-US"/>
              <a:pPr>
                <a:defRPr/>
              </a:pPr>
              <a:t>7/18/2016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3D9D1C2A-A6B7-4188-8651-545EAA72283B}" type="slidenum">
              <a:rPr lang="en-US" altLang="en-US"/>
              <a:pPr>
                <a:defRPr/>
              </a:pPr>
              <a:t>‹#›</a:t>
            </a:fld>
            <a:endParaRPr lang="en-US" altLang="en-US"/>
          </a:p>
        </p:txBody>
      </p:sp>
    </p:spTree>
    <p:extLst>
      <p:ext uri="{BB962C8B-B14F-4D97-AF65-F5344CB8AC3E}">
        <p14:creationId xmlns:p14="http://schemas.microsoft.com/office/powerpoint/2010/main" val="3309020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DA634F7-BD6C-4DE5-9750-C4607F8D5A73}" type="datetime1">
              <a:rPr lang="en-US" altLang="en-US"/>
              <a:pPr>
                <a:defRPr/>
              </a:pPr>
              <a:t>7/18/2016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81F03D83-4839-4D60-84EC-A0DA6AF8CED8}" type="slidenum">
              <a:rPr lang="en-US" altLang="en-US"/>
              <a:pPr>
                <a:defRPr/>
              </a:pPr>
              <a:t>‹#›</a:t>
            </a:fld>
            <a:endParaRPr lang="en-US" altLang="en-US"/>
          </a:p>
        </p:txBody>
      </p:sp>
    </p:spTree>
    <p:extLst>
      <p:ext uri="{BB962C8B-B14F-4D97-AF65-F5344CB8AC3E}">
        <p14:creationId xmlns:p14="http://schemas.microsoft.com/office/powerpoint/2010/main" val="191956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B8B0A1-AC1A-4E21-918E-8D0E6D40908E}" type="datetime1">
              <a:rPr lang="en-US" altLang="en-US"/>
              <a:pPr>
                <a:defRPr/>
              </a:pPr>
              <a:t>7/18/2016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482FF1A2-1C9C-4B80-8868-F537456467C5}" type="slidenum">
              <a:rPr lang="en-US" altLang="en-US"/>
              <a:pPr>
                <a:defRPr/>
              </a:pPr>
              <a:t>‹#›</a:t>
            </a:fld>
            <a:endParaRPr lang="en-US" altLang="en-US"/>
          </a:p>
        </p:txBody>
      </p:sp>
    </p:spTree>
    <p:extLst>
      <p:ext uri="{BB962C8B-B14F-4D97-AF65-F5344CB8AC3E}">
        <p14:creationId xmlns:p14="http://schemas.microsoft.com/office/powerpoint/2010/main" val="23579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B716B6-ABEC-47E7-8AF4-BAB114DDF062}" type="datetime1">
              <a:rPr lang="en-US" altLang="en-US"/>
              <a:pPr>
                <a:defRPr/>
              </a:pPr>
              <a:t>7/18/2016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0C645A94-39A2-4F1B-BC3E-A276E3845C22}" type="slidenum">
              <a:rPr lang="en-US" altLang="en-US"/>
              <a:pPr>
                <a:defRPr/>
              </a:pPr>
              <a:t>‹#›</a:t>
            </a:fld>
            <a:endParaRPr lang="en-US" altLang="en-US"/>
          </a:p>
        </p:txBody>
      </p:sp>
    </p:spTree>
    <p:extLst>
      <p:ext uri="{BB962C8B-B14F-4D97-AF65-F5344CB8AC3E}">
        <p14:creationId xmlns:p14="http://schemas.microsoft.com/office/powerpoint/2010/main" val="401556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3226B4-38F7-4B8D-A850-8A9DF760829C}" type="datetime1">
              <a:rPr lang="en-US" altLang="en-US"/>
              <a:pPr>
                <a:defRPr/>
              </a:pPr>
              <a:t>7/18/2016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07DC483D-ECDF-495A-A8A3-0E791C06A25B}" type="slidenum">
              <a:rPr lang="en-US" altLang="en-US"/>
              <a:pPr>
                <a:defRPr/>
              </a:pPr>
              <a:t>‹#›</a:t>
            </a:fld>
            <a:endParaRPr lang="en-US" altLang="en-US"/>
          </a:p>
        </p:txBody>
      </p:sp>
    </p:spTree>
    <p:extLst>
      <p:ext uri="{BB962C8B-B14F-4D97-AF65-F5344CB8AC3E}">
        <p14:creationId xmlns:p14="http://schemas.microsoft.com/office/powerpoint/2010/main" val="123835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defTabSz="457200">
              <a:defRPr/>
            </a:pPr>
            <a:fld id="{3D34D467-1C6E-4A76-AC49-CBDEFBAA72D5}" type="datetime1">
              <a:rPr lang="en-US" altLang="en-US">
                <a:ea typeface="ＭＳ Ｐゴシック" pitchFamily="34" charset="-128"/>
              </a:rPr>
              <a:pPr defTabSz="457200">
                <a:defRPr/>
              </a:pPr>
              <a:t>7/18/2016</a:t>
            </a:fld>
            <a:endParaRPr lang="en-US" altLang="en-US">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defTabSz="457200">
              <a:defRPr/>
            </a:pPr>
            <a:endParaRPr lang="en-US" altLang="en-US">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defTabSz="457200">
              <a:defRPr/>
            </a:pPr>
            <a:fld id="{9CF6515B-1CF5-4B5C-8ECB-DAF0026BAD82}" type="slidenum">
              <a:rPr lang="en-US" altLang="en-US">
                <a:ea typeface="ＭＳ Ｐゴシック" pitchFamily="34" charset="-128"/>
              </a:rPr>
              <a:pPr defTabSz="457200">
                <a:defRPr/>
              </a:pPr>
              <a:t>‹#›</a:t>
            </a:fld>
            <a:endParaRPr lang="en-US" altLang="en-US">
              <a:ea typeface="ＭＳ Ｐゴシック" pitchFamily="34" charset="-128"/>
            </a:endParaRPr>
          </a:p>
        </p:txBody>
      </p:sp>
    </p:spTree>
    <p:extLst>
      <p:ext uri="{BB962C8B-B14F-4D97-AF65-F5344CB8AC3E}">
        <p14:creationId xmlns:p14="http://schemas.microsoft.com/office/powerpoint/2010/main" val="1394159706"/>
      </p:ext>
    </p:extLst>
  </p:cSld>
  <p:clrMap bg1="lt1" tx1="dk1" bg2="lt2" tx2="dk2" accent1="accent1" accent2="accent2" accent3="accent3" accent4="accent4" accent5="accent5" accent6="accent6" hlink="hlink" folHlink="folHlink"/>
  <p:sldLayoutIdLst>
    <p:sldLayoutId id="2147484915" r:id="rId1"/>
    <p:sldLayoutId id="2147484916" r:id="rId2"/>
    <p:sldLayoutId id="2147484917" r:id="rId3"/>
    <p:sldLayoutId id="2147484918" r:id="rId4"/>
    <p:sldLayoutId id="2147484919" r:id="rId5"/>
    <p:sldLayoutId id="2147484920" r:id="rId6"/>
    <p:sldLayoutId id="2147484921" r:id="rId7"/>
    <p:sldLayoutId id="2147484922" r:id="rId8"/>
    <p:sldLayoutId id="2147484923" r:id="rId9"/>
    <p:sldLayoutId id="2147484924" r:id="rId10"/>
    <p:sldLayoutId id="214748492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18000"/>
          </a:blip>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14990" y="553797"/>
            <a:ext cx="9144000" cy="5886450"/>
          </a:xfrm>
        </p:spPr>
        <p:txBody>
          <a:bodyPr/>
          <a:lstStyle/>
          <a:p>
            <a:pPr eaLnBrk="1" hangingPunct="1"/>
            <a:r>
              <a:rPr lang="zh-TW" altLang="en-US" b="1" u="sng" dirty="0" smtClean="0">
                <a:solidFill>
                  <a:schemeClr val="bg1"/>
                </a:solidFill>
                <a:latin typeface="DFBiaoKaiShu-B5" pitchFamily="65" charset="-120"/>
                <a:ea typeface="DFBiaoKaiShu-B5" pitchFamily="65" charset="-120"/>
              </a:rPr>
              <a:t>興起為耶穌</a:t>
            </a:r>
            <a:r>
              <a:rPr lang="en-US" altLang="zh-TW" b="1" u="sng" dirty="0" smtClean="0">
                <a:solidFill>
                  <a:schemeClr val="bg1"/>
                </a:solidFill>
                <a:latin typeface="DFBiaoKaiShu-B5" pitchFamily="65" charset="-120"/>
                <a:ea typeface="DFBiaoKaiShu-B5" pitchFamily="65" charset="-120"/>
              </a:rPr>
              <a:t/>
            </a:r>
            <a:br>
              <a:rPr lang="en-US" altLang="zh-TW" b="1" u="sng" dirty="0" smtClean="0">
                <a:solidFill>
                  <a:schemeClr val="bg1"/>
                </a:solidFill>
                <a:latin typeface="DFBiaoKaiShu-B5" pitchFamily="65" charset="-120"/>
                <a:ea typeface="DFBiaoKaiShu-B5" pitchFamily="65" charset="-120"/>
              </a:rPr>
            </a:br>
            <a:r>
              <a:rPr lang="en-US" altLang="zh-TW" sz="3200" b="1" u="sng" dirty="0" smtClean="0">
                <a:solidFill>
                  <a:schemeClr val="bg1"/>
                </a:solidFill>
                <a:latin typeface="DFBiaoKaiShu-B5" pitchFamily="65" charset="-120"/>
                <a:ea typeface="DFBiaoKaiShu-B5" pitchFamily="65" charset="-120"/>
              </a:rPr>
              <a:t>Stand Up For Jesus</a:t>
            </a:r>
            <a:r>
              <a:rPr lang="en-US" altLang="zh-TW" sz="3200" b="1" dirty="0" smtClean="0">
                <a:solidFill>
                  <a:schemeClr val="bg1"/>
                </a:solidFill>
                <a:latin typeface="DFBiaoKaiShu-B5" pitchFamily="65" charset="-120"/>
                <a:ea typeface="DFBiaoKaiShu-B5" pitchFamily="65" charset="-120"/>
              </a:rPr>
              <a:t/>
            </a:r>
            <a:br>
              <a:rPr lang="en-US" altLang="zh-TW" sz="3200" b="1" dirty="0" smtClean="0">
                <a:solidFill>
                  <a:schemeClr val="bg1"/>
                </a:solidFill>
                <a:latin typeface="DFBiaoKaiShu-B5" pitchFamily="65" charset="-120"/>
                <a:ea typeface="DFBiaoKaiShu-B5" pitchFamily="65" charset="-120"/>
              </a:rPr>
            </a:br>
            <a:r>
              <a:rPr lang="zh-TW" altLang="en-US" b="1" dirty="0" smtClean="0">
                <a:solidFill>
                  <a:schemeClr val="bg1"/>
                </a:solidFill>
                <a:latin typeface="DFBiaoKaiShu-B5" pitchFamily="65" charset="-120"/>
                <a:ea typeface="DFBiaoKaiShu-B5" pitchFamily="65" charset="-120"/>
              </a:rPr>
              <a:t>興起</a:t>
            </a:r>
            <a:r>
              <a:rPr lang="en-US" altLang="zh-TW" b="1" dirty="0" smtClean="0">
                <a:solidFill>
                  <a:schemeClr val="bg1"/>
                </a:solidFill>
                <a:latin typeface="DFBiaoKaiShu-B5" pitchFamily="65" charset="-120"/>
                <a:ea typeface="DFBiaoKaiShu-B5" pitchFamily="65" charset="-120"/>
              </a:rPr>
              <a:t>,</a:t>
            </a:r>
            <a:r>
              <a:rPr lang="zh-TW" altLang="en-US" b="1" dirty="0" smtClean="0">
                <a:solidFill>
                  <a:schemeClr val="bg1"/>
                </a:solidFill>
                <a:latin typeface="DFBiaoKaiShu-B5" pitchFamily="65" charset="-120"/>
                <a:ea typeface="DFBiaoKaiShu-B5" pitchFamily="65" charset="-120"/>
              </a:rPr>
              <a:t>興起為耶穌，</a:t>
            </a:r>
            <a:r>
              <a:rPr lang="zh-CN" altLang="en-US" b="1" dirty="0" smtClean="0">
                <a:solidFill>
                  <a:schemeClr val="bg1"/>
                </a:solidFill>
                <a:latin typeface="DFBiaoKaiShu-B5" pitchFamily="65" charset="-120"/>
                <a:ea typeface="DFBiaoKaiShu-B5" pitchFamily="65" charset="-120"/>
              </a:rPr>
              <a:t>作</a:t>
            </a:r>
            <a:r>
              <a:rPr lang="zh-TW" altLang="en-US" b="1" dirty="0" smtClean="0">
                <a:solidFill>
                  <a:schemeClr val="bg1"/>
                </a:solidFill>
                <a:latin typeface="DFBiaoKaiShu-B5" pitchFamily="65" charset="-120"/>
                <a:ea typeface="DFBiaoKaiShu-B5" pitchFamily="65" charset="-120"/>
              </a:rPr>
              <a:t>十架精兵，</a:t>
            </a:r>
            <a:r>
              <a:rPr lang="en-US" altLang="zh-TW" b="1" dirty="0">
                <a:solidFill>
                  <a:schemeClr val="bg1"/>
                </a:solidFill>
                <a:latin typeface="DFBiaoKaiShu-B5" pitchFamily="65" charset="-120"/>
                <a:ea typeface="DFBiaoKaiShu-B5" pitchFamily="65" charset="-120"/>
              </a:rPr>
              <a:t/>
            </a:r>
            <a:br>
              <a:rPr lang="en-US" altLang="zh-TW" b="1" dirty="0">
                <a:solidFill>
                  <a:schemeClr val="bg1"/>
                </a:solidFill>
                <a:latin typeface="DFBiaoKaiShu-B5" pitchFamily="65" charset="-120"/>
                <a:ea typeface="DFBiaoKaiShu-B5" pitchFamily="65" charset="-120"/>
              </a:rPr>
            </a:br>
            <a:r>
              <a:rPr lang="en-US" altLang="zh-TW" sz="2800" b="1" dirty="0" smtClean="0">
                <a:solidFill>
                  <a:schemeClr val="bg1"/>
                </a:solidFill>
                <a:latin typeface="DFBiaoKaiShu-B5" pitchFamily="65" charset="-120"/>
                <a:ea typeface="DFBiaoKaiShu-B5" pitchFamily="65" charset="-120"/>
              </a:rPr>
              <a:t>Stand </a:t>
            </a:r>
            <a:r>
              <a:rPr lang="en-US" altLang="zh-TW" sz="2800" b="1" dirty="0" err="1" smtClean="0">
                <a:solidFill>
                  <a:schemeClr val="bg1"/>
                </a:solidFill>
                <a:latin typeface="DFBiaoKaiShu-B5" pitchFamily="65" charset="-120"/>
                <a:ea typeface="DFBiaoKaiShu-B5" pitchFamily="65" charset="-120"/>
              </a:rPr>
              <a:t>up,stand</a:t>
            </a:r>
            <a:r>
              <a:rPr lang="en-US" altLang="zh-TW" sz="2800" b="1" dirty="0" smtClean="0">
                <a:solidFill>
                  <a:schemeClr val="bg1"/>
                </a:solidFill>
                <a:latin typeface="DFBiaoKaiShu-B5" pitchFamily="65" charset="-120"/>
                <a:ea typeface="DFBiaoKaiShu-B5" pitchFamily="65" charset="-120"/>
              </a:rPr>
              <a:t> up for Jesus, soldiers of the cross,</a:t>
            </a:r>
            <a:r>
              <a:rPr lang="en-US" altLang="zh-TW" b="1" dirty="0" smtClean="0">
                <a:solidFill>
                  <a:schemeClr val="bg1"/>
                </a:solidFill>
                <a:latin typeface="DFBiaoKaiShu-B5" pitchFamily="65" charset="-120"/>
                <a:ea typeface="DFBiaoKaiShu-B5" pitchFamily="65" charset="-120"/>
              </a:rPr>
              <a:t/>
            </a:r>
            <a:br>
              <a:rPr lang="en-US" altLang="zh-TW" b="1" dirty="0" smtClean="0">
                <a:solidFill>
                  <a:schemeClr val="bg1"/>
                </a:solidFill>
                <a:latin typeface="DFBiaoKaiShu-B5" pitchFamily="65" charset="-120"/>
                <a:ea typeface="DFBiaoKaiShu-B5" pitchFamily="65" charset="-120"/>
              </a:rPr>
            </a:br>
            <a:r>
              <a:rPr lang="zh-CN" altLang="en-US" b="1" dirty="0" smtClean="0">
                <a:solidFill>
                  <a:schemeClr val="bg1"/>
                </a:solidFill>
                <a:latin typeface="DFBiaoKaiShu-B5" pitchFamily="65" charset="-120"/>
                <a:ea typeface="DFBiaoKaiShu-B5" pitchFamily="65" charset="-120"/>
              </a:rPr>
              <a:t>各执</a:t>
            </a:r>
            <a:r>
              <a:rPr lang="zh-TW" altLang="en-US" b="1" dirty="0" smtClean="0">
                <a:solidFill>
                  <a:schemeClr val="bg1"/>
                </a:solidFill>
                <a:latin typeface="DFBiaoKaiShu-B5" pitchFamily="65" charset="-120"/>
                <a:ea typeface="DFBiaoKaiShu-B5" pitchFamily="65" charset="-120"/>
              </a:rPr>
              <a:t>王旗高</a:t>
            </a:r>
            <a:r>
              <a:rPr lang="zh-CN" altLang="en-US" b="1" dirty="0" smtClean="0">
                <a:solidFill>
                  <a:schemeClr val="bg1"/>
                </a:solidFill>
                <a:latin typeface="DFBiaoKaiShu-B5" pitchFamily="65" charset="-120"/>
                <a:ea typeface="DFBiaoKaiShu-B5" pitchFamily="65" charset="-120"/>
              </a:rPr>
              <a:t>高</a:t>
            </a:r>
            <a:r>
              <a:rPr lang="zh-TW" altLang="en-US" b="1" dirty="0" smtClean="0">
                <a:solidFill>
                  <a:schemeClr val="bg1"/>
                </a:solidFill>
                <a:latin typeface="DFBiaoKaiShu-B5" pitchFamily="65" charset="-120"/>
                <a:ea typeface="DFBiaoKaiShu-B5" pitchFamily="65" charset="-120"/>
              </a:rPr>
              <a:t>舉，</a:t>
            </a:r>
            <a:r>
              <a:rPr lang="zh-CN" altLang="en-US" b="1" dirty="0" smtClean="0">
                <a:solidFill>
                  <a:schemeClr val="bg1"/>
                </a:solidFill>
                <a:latin typeface="DFBiaoKaiShu-B5" pitchFamily="65" charset="-120"/>
                <a:ea typeface="DFBiaoKaiShu-B5" pitchFamily="65" charset="-120"/>
              </a:rPr>
              <a:t>切莫使之倒倾</a:t>
            </a:r>
            <a:r>
              <a:rPr lang="zh-TW" altLang="en-US" b="1" dirty="0" smtClean="0">
                <a:solidFill>
                  <a:schemeClr val="bg1"/>
                </a:solidFill>
                <a:latin typeface="DFBiaoKaiShu-B5" pitchFamily="65" charset="-120"/>
                <a:ea typeface="DFBiaoKaiShu-B5" pitchFamily="65" charset="-120"/>
              </a:rPr>
              <a:t>；</a:t>
            </a:r>
            <a:r>
              <a:rPr lang="en-US" altLang="zh-TW" b="1" dirty="0" smtClean="0">
                <a:solidFill>
                  <a:schemeClr val="bg1"/>
                </a:solidFill>
                <a:latin typeface="DFBiaoKaiShu-B5" pitchFamily="65" charset="-120"/>
                <a:ea typeface="DFBiaoKaiShu-B5" pitchFamily="65" charset="-120"/>
              </a:rPr>
              <a:t/>
            </a:r>
            <a:br>
              <a:rPr lang="en-US" altLang="zh-TW" b="1" dirty="0" smtClean="0">
                <a:solidFill>
                  <a:schemeClr val="bg1"/>
                </a:solidFill>
                <a:latin typeface="DFBiaoKaiShu-B5" pitchFamily="65" charset="-120"/>
                <a:ea typeface="DFBiaoKaiShu-B5" pitchFamily="65" charset="-120"/>
              </a:rPr>
            </a:br>
            <a:r>
              <a:rPr lang="en-US" altLang="zh-TW" sz="2800" b="1" dirty="0" smtClean="0">
                <a:solidFill>
                  <a:schemeClr val="bg1"/>
                </a:solidFill>
                <a:latin typeface="DFBiaoKaiShu-B5" pitchFamily="65" charset="-120"/>
                <a:ea typeface="DFBiaoKaiShu-B5" pitchFamily="65" charset="-120"/>
              </a:rPr>
              <a:t>Lift high His royal banner, It must not suffer loss;</a:t>
            </a:r>
            <a:br>
              <a:rPr lang="en-US" altLang="zh-TW" sz="2800" b="1" dirty="0" smtClean="0">
                <a:solidFill>
                  <a:schemeClr val="bg1"/>
                </a:solidFill>
                <a:latin typeface="DFBiaoKaiShu-B5" pitchFamily="65" charset="-120"/>
                <a:ea typeface="DFBiaoKaiShu-B5" pitchFamily="65" charset="-120"/>
              </a:rPr>
            </a:br>
            <a:r>
              <a:rPr lang="zh-CN" altLang="en-US" b="1" dirty="0" smtClean="0">
                <a:solidFill>
                  <a:schemeClr val="bg1"/>
                </a:solidFill>
                <a:latin typeface="DFBiaoKaiShu-B5" pitchFamily="65" charset="-120"/>
                <a:ea typeface="DFBiaoKaiShu-B5" pitchFamily="65" charset="-120"/>
              </a:rPr>
              <a:t>主要领你战诸敌</a:t>
            </a:r>
            <a:r>
              <a:rPr lang="zh-TW" altLang="en-US" b="1" dirty="0" smtClean="0">
                <a:solidFill>
                  <a:schemeClr val="bg1"/>
                </a:solidFill>
                <a:latin typeface="DFBiaoKaiShu-B5" pitchFamily="65" charset="-120"/>
                <a:ea typeface="DFBiaoKaiShu-B5" pitchFamily="65" charset="-120"/>
              </a:rPr>
              <a:t>，</a:t>
            </a:r>
            <a:r>
              <a:rPr lang="zh-CN" altLang="en-US" b="1" dirty="0" smtClean="0">
                <a:solidFill>
                  <a:schemeClr val="bg1"/>
                </a:solidFill>
                <a:latin typeface="DFBiaoKaiShu-B5" pitchFamily="65" charset="-120"/>
                <a:ea typeface="DFBiaoKaiShu-B5" pitchFamily="65" charset="-120"/>
              </a:rPr>
              <a:t>必定连连得胜</a:t>
            </a:r>
            <a:r>
              <a:rPr lang="zh-TW" altLang="en-US" b="1" dirty="0" smtClean="0">
                <a:solidFill>
                  <a:schemeClr val="bg1"/>
                </a:solidFill>
                <a:latin typeface="DFBiaoKaiShu-B5" pitchFamily="65" charset="-120"/>
                <a:ea typeface="DFBiaoKaiShu-B5" pitchFamily="65" charset="-120"/>
              </a:rPr>
              <a:t>，</a:t>
            </a:r>
            <a:r>
              <a:rPr lang="en-US" altLang="zh-TW" b="1" dirty="0" smtClean="0">
                <a:solidFill>
                  <a:schemeClr val="bg1"/>
                </a:solidFill>
                <a:latin typeface="DFBiaoKaiShu-B5" pitchFamily="65" charset="-120"/>
                <a:ea typeface="DFBiaoKaiShu-B5" pitchFamily="65" charset="-120"/>
              </a:rPr>
              <a:t/>
            </a:r>
            <a:br>
              <a:rPr lang="en-US" altLang="zh-TW" b="1" dirty="0" smtClean="0">
                <a:solidFill>
                  <a:schemeClr val="bg1"/>
                </a:solidFill>
                <a:latin typeface="DFBiaoKaiShu-B5" pitchFamily="65" charset="-120"/>
                <a:ea typeface="DFBiaoKaiShu-B5" pitchFamily="65" charset="-120"/>
              </a:rPr>
            </a:br>
            <a:r>
              <a:rPr lang="en-US" altLang="zh-TW" sz="2800" b="1" dirty="0" smtClean="0">
                <a:solidFill>
                  <a:schemeClr val="bg1"/>
                </a:solidFill>
                <a:latin typeface="DFBiaoKaiShu-B5" pitchFamily="65" charset="-120"/>
                <a:ea typeface="DFBiaoKaiShu-B5" pitchFamily="65" charset="-120"/>
              </a:rPr>
              <a:t>From victory onto victory, His army shall He lead,</a:t>
            </a:r>
            <a:br>
              <a:rPr lang="en-US" altLang="zh-TW" sz="2800" b="1" dirty="0" smtClean="0">
                <a:solidFill>
                  <a:schemeClr val="bg1"/>
                </a:solidFill>
                <a:latin typeface="DFBiaoKaiShu-B5" pitchFamily="65" charset="-120"/>
                <a:ea typeface="DFBiaoKaiShu-B5" pitchFamily="65" charset="-120"/>
              </a:rPr>
            </a:br>
            <a:r>
              <a:rPr lang="zh-TW" altLang="en-US" b="1" dirty="0" smtClean="0">
                <a:solidFill>
                  <a:schemeClr val="bg1"/>
                </a:solidFill>
                <a:latin typeface="DFBiaoKaiShu-B5" pitchFamily="65" charset="-120"/>
                <a:ea typeface="DFBiaoKaiShu-B5" pitchFamily="65" charset="-120"/>
              </a:rPr>
              <a:t>直到诸敌</a:t>
            </a:r>
            <a:r>
              <a:rPr lang="zh-CN" altLang="en-US" b="1" dirty="0" smtClean="0">
                <a:solidFill>
                  <a:schemeClr val="bg1"/>
                </a:solidFill>
                <a:latin typeface="DFBiaoKaiShu-B5" pitchFamily="65" charset="-120"/>
                <a:ea typeface="DFBiaoKaiShu-B5" pitchFamily="65" charset="-120"/>
              </a:rPr>
              <a:t>尽降服</a:t>
            </a:r>
            <a:r>
              <a:rPr lang="zh-TW" altLang="en-US" b="1" dirty="0" smtClean="0">
                <a:solidFill>
                  <a:schemeClr val="bg1"/>
                </a:solidFill>
                <a:latin typeface="DFBiaoKaiShu-B5" pitchFamily="65" charset="-120"/>
                <a:ea typeface="DFBiaoKaiShu-B5" pitchFamily="65" charset="-120"/>
              </a:rPr>
              <a:t>，惟主</a:t>
            </a:r>
            <a:r>
              <a:rPr lang="zh-CN" altLang="en-US" b="1" dirty="0" smtClean="0">
                <a:solidFill>
                  <a:schemeClr val="bg1"/>
                </a:solidFill>
                <a:latin typeface="DFBiaoKaiShu-B5" pitchFamily="65" charset="-120"/>
                <a:ea typeface="DFBiaoKaiShu-B5" pitchFamily="65" charset="-120"/>
              </a:rPr>
              <a:t>大奏凯功</a:t>
            </a:r>
            <a:r>
              <a:rPr lang="zh-TW" altLang="en-US" b="1" dirty="0" smtClean="0">
                <a:solidFill>
                  <a:schemeClr val="bg1"/>
                </a:solidFill>
                <a:latin typeface="DFBiaoKaiShu-B5" pitchFamily="65" charset="-120"/>
                <a:ea typeface="DFBiaoKaiShu-B5" pitchFamily="65" charset="-120"/>
              </a:rPr>
              <a:t>。</a:t>
            </a:r>
            <a:r>
              <a:rPr lang="en-US" altLang="zh-TW" b="1" dirty="0" smtClean="0">
                <a:solidFill>
                  <a:schemeClr val="bg1"/>
                </a:solidFill>
                <a:latin typeface="DFBiaoKaiShu-B5" pitchFamily="65" charset="-120"/>
                <a:ea typeface="DFBiaoKaiShu-B5" pitchFamily="65" charset="-120"/>
              </a:rPr>
              <a:t/>
            </a:r>
            <a:br>
              <a:rPr lang="en-US" altLang="zh-TW" b="1" dirty="0" smtClean="0">
                <a:solidFill>
                  <a:schemeClr val="bg1"/>
                </a:solidFill>
                <a:latin typeface="DFBiaoKaiShu-B5" pitchFamily="65" charset="-120"/>
                <a:ea typeface="DFBiaoKaiShu-B5" pitchFamily="65" charset="-120"/>
              </a:rPr>
            </a:br>
            <a:r>
              <a:rPr lang="en-US" altLang="zh-TW" sz="2800" b="1" dirty="0" smtClean="0">
                <a:solidFill>
                  <a:schemeClr val="bg1"/>
                </a:solidFill>
                <a:latin typeface="DFBiaoKaiShu-B5" pitchFamily="65" charset="-120"/>
                <a:ea typeface="DFBiaoKaiShu-B5" pitchFamily="65" charset="-120"/>
              </a:rPr>
              <a:t>Till every foe is conquered and Christ is Lord indeed</a:t>
            </a:r>
            <a:r>
              <a:rPr lang="zh-TW" altLang="ja-JP" sz="2800" b="1" dirty="0" smtClean="0">
                <a:solidFill>
                  <a:schemeClr val="bg1"/>
                </a:solidFill>
                <a:ea typeface="新細明體" pitchFamily="18" charset="-120"/>
              </a:rPr>
              <a:t> </a:t>
            </a:r>
            <a:r>
              <a:rPr lang="en-US" altLang="zh-TW" sz="2800" b="1" dirty="0" smtClean="0">
                <a:solidFill>
                  <a:schemeClr val="bg1"/>
                </a:solidFill>
                <a:ea typeface="新細明體" pitchFamily="18" charset="-120"/>
              </a:rPr>
              <a:t>.</a:t>
            </a:r>
            <a:r>
              <a:rPr lang="en-US" altLang="ja-JP" sz="2800" dirty="0" smtClean="0">
                <a:solidFill>
                  <a:schemeClr val="bg1"/>
                </a:solidFill>
                <a:ea typeface="ＭＳ Ｐゴシック" pitchFamily="34" charset="-128"/>
              </a:rPr>
              <a:t/>
            </a:r>
            <a:br>
              <a:rPr lang="en-US" altLang="ja-JP" sz="2800" dirty="0" smtClean="0">
                <a:solidFill>
                  <a:schemeClr val="bg1"/>
                </a:solidFill>
                <a:ea typeface="ＭＳ Ｐゴシック" pitchFamily="34" charset="-128"/>
              </a:rPr>
            </a:br>
            <a:endParaRPr lang="en-US" altLang="en-US" sz="2800" dirty="0" smtClean="0">
              <a:solidFill>
                <a:schemeClr val="bg1"/>
              </a:solidFill>
              <a:ea typeface="ＭＳ Ｐゴシック" pitchFamily="34" charset="-128"/>
            </a:endParaRPr>
          </a:p>
        </p:txBody>
      </p:sp>
    </p:spTree>
    <p:extLst>
      <p:ext uri="{BB962C8B-B14F-4D97-AF65-F5344CB8AC3E}">
        <p14:creationId xmlns:p14="http://schemas.microsoft.com/office/powerpoint/2010/main" val="10280910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18000"/>
          </a:blip>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0" y="500062"/>
            <a:ext cx="9144000" cy="5748338"/>
          </a:xfrm>
        </p:spPr>
        <p:txBody>
          <a:bodyPr/>
          <a:lstStyle/>
          <a:p>
            <a:pPr eaLnBrk="1" hangingPunct="1"/>
            <a:r>
              <a:rPr lang="zh-TW" altLang="en-US" b="1" dirty="0" smtClean="0">
                <a:solidFill>
                  <a:schemeClr val="bg1"/>
                </a:solidFill>
                <a:latin typeface="DFBiaoKaiShu-B5" pitchFamily="65" charset="-120"/>
                <a:ea typeface="DFBiaoKaiShu-B5" pitchFamily="65" charset="-120"/>
              </a:rPr>
              <a:t>興起</a:t>
            </a:r>
            <a:r>
              <a:rPr lang="en-US" altLang="zh-TW" b="1" dirty="0" smtClean="0">
                <a:solidFill>
                  <a:schemeClr val="bg1"/>
                </a:solidFill>
                <a:latin typeface="DFBiaoKaiShu-B5" pitchFamily="65" charset="-120"/>
                <a:ea typeface="DFBiaoKaiShu-B5" pitchFamily="65" charset="-120"/>
              </a:rPr>
              <a:t>,</a:t>
            </a:r>
            <a:r>
              <a:rPr lang="zh-TW" altLang="en-US" b="1" dirty="0" smtClean="0">
                <a:solidFill>
                  <a:schemeClr val="bg1"/>
                </a:solidFill>
                <a:latin typeface="DFBiaoKaiShu-B5" pitchFamily="65" charset="-120"/>
                <a:ea typeface="DFBiaoKaiShu-B5" pitchFamily="65" charset="-120"/>
              </a:rPr>
              <a:t>興起為耶穌，</a:t>
            </a:r>
            <a:r>
              <a:rPr lang="zh-CN" altLang="en-US" b="1" dirty="0">
                <a:solidFill>
                  <a:schemeClr val="bg1"/>
                </a:solidFill>
                <a:latin typeface="DFBiaoKaiShu-B5" pitchFamily="65" charset="-120"/>
                <a:ea typeface="DFBiaoKaiShu-B5" pitchFamily="65" charset="-120"/>
              </a:rPr>
              <a:t>号</a:t>
            </a:r>
            <a:r>
              <a:rPr lang="zh-CN" altLang="en-US" b="1" dirty="0" smtClean="0">
                <a:solidFill>
                  <a:schemeClr val="bg1"/>
                </a:solidFill>
                <a:latin typeface="DFBiaoKaiShu-B5" pitchFamily="65" charset="-120"/>
                <a:ea typeface="DFBiaoKaiShu-B5" pitchFamily="65" charset="-120"/>
              </a:rPr>
              <a:t>令</a:t>
            </a:r>
            <a:r>
              <a:rPr lang="zh-CN" altLang="en-US" b="1" dirty="0">
                <a:solidFill>
                  <a:schemeClr val="bg1"/>
                </a:solidFill>
                <a:latin typeface="DFBiaoKaiShu-B5" pitchFamily="65" charset="-120"/>
                <a:ea typeface="DFBiaoKaiShu-B5" pitchFamily="65" charset="-120"/>
              </a:rPr>
              <a:t>必</a:t>
            </a:r>
            <a:r>
              <a:rPr lang="zh-CN" altLang="en-US" b="1" dirty="0" smtClean="0">
                <a:solidFill>
                  <a:schemeClr val="bg1"/>
                </a:solidFill>
                <a:latin typeface="DFBiaoKaiShu-B5" pitchFamily="65" charset="-120"/>
                <a:ea typeface="DFBiaoKaiShu-B5" pitchFamily="65" charset="-120"/>
              </a:rPr>
              <a:t>须</a:t>
            </a:r>
            <a:r>
              <a:rPr lang="zh-CN" altLang="en-US" b="1" dirty="0">
                <a:solidFill>
                  <a:schemeClr val="bg1"/>
                </a:solidFill>
                <a:latin typeface="DFBiaoKaiShu-B5" pitchFamily="65" charset="-120"/>
                <a:ea typeface="DFBiaoKaiShu-B5" pitchFamily="65" charset="-120"/>
              </a:rPr>
              <a:t>服从</a:t>
            </a:r>
            <a:r>
              <a:rPr lang="zh-TW" altLang="en-US" b="1" dirty="0" smtClean="0">
                <a:solidFill>
                  <a:schemeClr val="bg1"/>
                </a:solidFill>
                <a:latin typeface="DFBiaoKaiShu-B5" pitchFamily="65" charset="-120"/>
                <a:ea typeface="DFBiaoKaiShu-B5" pitchFamily="65" charset="-120"/>
              </a:rPr>
              <a:t>，</a:t>
            </a:r>
            <a:r>
              <a:rPr lang="en-US" altLang="zh-TW" b="1" dirty="0" smtClean="0">
                <a:solidFill>
                  <a:schemeClr val="bg1"/>
                </a:solidFill>
                <a:latin typeface="DFBiaoKaiShu-B5" pitchFamily="65" charset="-120"/>
                <a:ea typeface="DFBiaoKaiShu-B5" pitchFamily="65" charset="-120"/>
              </a:rPr>
              <a:t/>
            </a:r>
            <a:br>
              <a:rPr lang="en-US" altLang="zh-TW" b="1" dirty="0" smtClean="0">
                <a:solidFill>
                  <a:schemeClr val="bg1"/>
                </a:solidFill>
                <a:latin typeface="DFBiaoKaiShu-B5" pitchFamily="65" charset="-120"/>
                <a:ea typeface="DFBiaoKaiShu-B5" pitchFamily="65" charset="-120"/>
              </a:rPr>
            </a:br>
            <a:r>
              <a:rPr lang="en-US" altLang="zh-TW" sz="2800" b="1" dirty="0" smtClean="0">
                <a:solidFill>
                  <a:schemeClr val="bg1"/>
                </a:solidFill>
                <a:latin typeface="DFBiaoKaiShu-B5" pitchFamily="65" charset="-120"/>
                <a:ea typeface="DFBiaoKaiShu-B5" pitchFamily="65" charset="-120"/>
              </a:rPr>
              <a:t>Stand </a:t>
            </a:r>
            <a:r>
              <a:rPr lang="en-US" altLang="zh-TW" sz="2800" b="1" dirty="0" err="1" smtClean="0">
                <a:solidFill>
                  <a:schemeClr val="bg1"/>
                </a:solidFill>
                <a:latin typeface="DFBiaoKaiShu-B5" pitchFamily="65" charset="-120"/>
                <a:ea typeface="DFBiaoKaiShu-B5" pitchFamily="65" charset="-120"/>
              </a:rPr>
              <a:t>up,stand</a:t>
            </a:r>
            <a:r>
              <a:rPr lang="en-US" altLang="zh-TW" sz="2800" b="1" dirty="0" smtClean="0">
                <a:solidFill>
                  <a:schemeClr val="bg1"/>
                </a:solidFill>
                <a:latin typeface="DFBiaoKaiShu-B5" pitchFamily="65" charset="-120"/>
                <a:ea typeface="DFBiaoKaiShu-B5" pitchFamily="65" charset="-120"/>
              </a:rPr>
              <a:t> up for Jesus, the trumpet call obey,</a:t>
            </a:r>
            <a:br>
              <a:rPr lang="en-US" altLang="zh-TW" sz="2800" b="1" dirty="0" smtClean="0">
                <a:solidFill>
                  <a:schemeClr val="bg1"/>
                </a:solidFill>
                <a:latin typeface="DFBiaoKaiShu-B5" pitchFamily="65" charset="-120"/>
                <a:ea typeface="DFBiaoKaiShu-B5" pitchFamily="65" charset="-120"/>
              </a:rPr>
            </a:br>
            <a:r>
              <a:rPr lang="zh-TW" altLang="en-US" b="1" dirty="0" smtClean="0">
                <a:solidFill>
                  <a:schemeClr val="bg1"/>
                </a:solidFill>
                <a:latin typeface="DFBiaoKaiShu-B5" pitchFamily="65" charset="-120"/>
                <a:ea typeface="DFBiaoKaiShu-B5" pitchFamily="65" charset="-120"/>
              </a:rPr>
              <a:t>今天是主榮耀日，</a:t>
            </a:r>
            <a:r>
              <a:rPr lang="zh-CN" altLang="en-US" b="1" dirty="0" smtClean="0">
                <a:solidFill>
                  <a:schemeClr val="bg1"/>
                </a:solidFill>
                <a:latin typeface="DFBiaoKaiShu-B5" pitchFamily="65" charset="-120"/>
                <a:ea typeface="DFBiaoKaiShu-B5" pitchFamily="65" charset="-120"/>
              </a:rPr>
              <a:t>勇敢前赴战场</a:t>
            </a:r>
            <a:r>
              <a:rPr lang="zh-TW" altLang="en-US" b="1" dirty="0" smtClean="0">
                <a:solidFill>
                  <a:schemeClr val="bg1"/>
                </a:solidFill>
                <a:latin typeface="DFBiaoKaiShu-B5" pitchFamily="65" charset="-120"/>
                <a:ea typeface="DFBiaoKaiShu-B5" pitchFamily="65" charset="-120"/>
              </a:rPr>
              <a:t>；</a:t>
            </a:r>
            <a:r>
              <a:rPr lang="en-US" altLang="zh-TW" b="1" dirty="0" smtClean="0">
                <a:solidFill>
                  <a:schemeClr val="bg1"/>
                </a:solidFill>
                <a:latin typeface="DFBiaoKaiShu-B5" pitchFamily="65" charset="-120"/>
                <a:ea typeface="DFBiaoKaiShu-B5" pitchFamily="65" charset="-120"/>
              </a:rPr>
              <a:t/>
            </a:r>
            <a:br>
              <a:rPr lang="en-US" altLang="zh-TW" b="1" dirty="0" smtClean="0">
                <a:solidFill>
                  <a:schemeClr val="bg1"/>
                </a:solidFill>
                <a:latin typeface="DFBiaoKaiShu-B5" pitchFamily="65" charset="-120"/>
                <a:ea typeface="DFBiaoKaiShu-B5" pitchFamily="65" charset="-120"/>
              </a:rPr>
            </a:br>
            <a:r>
              <a:rPr lang="en-US" altLang="zh-TW" sz="2800" b="1" dirty="0" smtClean="0">
                <a:solidFill>
                  <a:schemeClr val="bg1"/>
                </a:solidFill>
                <a:latin typeface="DFBiaoKaiShu-B5" pitchFamily="65" charset="-120"/>
                <a:ea typeface="DFBiaoKaiShu-B5" pitchFamily="65" charset="-120"/>
              </a:rPr>
              <a:t>Forth to the mighty </a:t>
            </a:r>
            <a:r>
              <a:rPr lang="en-US" altLang="zh-TW" sz="2800" b="1" dirty="0" err="1" smtClean="0">
                <a:solidFill>
                  <a:schemeClr val="bg1"/>
                </a:solidFill>
                <a:latin typeface="DFBiaoKaiShu-B5" pitchFamily="65" charset="-120"/>
                <a:ea typeface="DFBiaoKaiShu-B5" pitchFamily="65" charset="-120"/>
              </a:rPr>
              <a:t>conflict,in</a:t>
            </a:r>
            <a:r>
              <a:rPr lang="en-US" altLang="zh-TW" sz="2800" b="1" dirty="0" smtClean="0">
                <a:solidFill>
                  <a:schemeClr val="bg1"/>
                </a:solidFill>
                <a:latin typeface="DFBiaoKaiShu-B5" pitchFamily="65" charset="-120"/>
                <a:ea typeface="DFBiaoKaiShu-B5" pitchFamily="65" charset="-120"/>
              </a:rPr>
              <a:t> this His glorious day</a:t>
            </a:r>
            <a:br>
              <a:rPr lang="en-US" altLang="zh-TW" sz="2800" b="1" dirty="0" smtClean="0">
                <a:solidFill>
                  <a:schemeClr val="bg1"/>
                </a:solidFill>
                <a:latin typeface="DFBiaoKaiShu-B5" pitchFamily="65" charset="-120"/>
                <a:ea typeface="DFBiaoKaiShu-B5" pitchFamily="65" charset="-120"/>
              </a:rPr>
            </a:br>
            <a:r>
              <a:rPr lang="en-US" altLang="ja-JP" sz="2800" b="1" dirty="0" smtClean="0">
                <a:solidFill>
                  <a:schemeClr val="bg1"/>
                </a:solidFill>
                <a:latin typeface="DFBiaoKaiShu-B5" pitchFamily="65" charset="-120"/>
                <a:ea typeface="DFBiaoKaiShu-B5" pitchFamily="65" charset="-120"/>
              </a:rPr>
              <a:t/>
            </a:r>
            <a:br>
              <a:rPr lang="en-US" altLang="ja-JP" sz="2800" b="1" dirty="0" smtClean="0">
                <a:solidFill>
                  <a:schemeClr val="bg1"/>
                </a:solidFill>
                <a:latin typeface="DFBiaoKaiShu-B5" pitchFamily="65" charset="-120"/>
                <a:ea typeface="DFBiaoKaiShu-B5" pitchFamily="65" charset="-120"/>
              </a:rPr>
            </a:br>
            <a:r>
              <a:rPr lang="zh-CN" altLang="en-US" b="1" dirty="0">
                <a:solidFill>
                  <a:schemeClr val="bg1"/>
                </a:solidFill>
                <a:latin typeface="DFBiaoKaiShu-B5" pitchFamily="65" charset="-120"/>
                <a:ea typeface="DFBiaoKaiShu-B5" pitchFamily="65" charset="-120"/>
              </a:rPr>
              <a:t>基</a:t>
            </a:r>
            <a:r>
              <a:rPr lang="zh-CN" altLang="en-US" b="1" dirty="0" smtClean="0">
                <a:solidFill>
                  <a:schemeClr val="bg1"/>
                </a:solidFill>
                <a:latin typeface="DFBiaoKaiShu-B5" pitchFamily="65" charset="-120"/>
                <a:ea typeface="DFBiaoKaiShu-B5" pitchFamily="65" charset="-120"/>
              </a:rPr>
              <a:t>督之兵随主行</a:t>
            </a:r>
            <a:r>
              <a:rPr lang="zh-TW" altLang="en-US" b="1" dirty="0" smtClean="0">
                <a:solidFill>
                  <a:schemeClr val="bg1"/>
                </a:solidFill>
                <a:latin typeface="DFBiaoKaiShu-B5" pitchFamily="65" charset="-120"/>
                <a:ea typeface="DFBiaoKaiShu-B5" pitchFamily="65" charset="-120"/>
              </a:rPr>
              <a:t>，</a:t>
            </a:r>
            <a:r>
              <a:rPr lang="zh-CN" altLang="en-US" b="1" dirty="0" smtClean="0">
                <a:solidFill>
                  <a:schemeClr val="bg1"/>
                </a:solidFill>
                <a:latin typeface="DFBiaoKaiShu-B5" pitchFamily="65" charset="-120"/>
                <a:ea typeface="DFBiaoKaiShu-B5" pitchFamily="65" charset="-120"/>
              </a:rPr>
              <a:t>敌众何必惊恐</a:t>
            </a:r>
            <a:r>
              <a:rPr lang="zh-TW" altLang="en-US" b="1" dirty="0" smtClean="0">
                <a:solidFill>
                  <a:schemeClr val="bg1"/>
                </a:solidFill>
                <a:latin typeface="DFBiaoKaiShu-B5" pitchFamily="65" charset="-120"/>
                <a:ea typeface="DFBiaoKaiShu-B5" pitchFamily="65" charset="-120"/>
              </a:rPr>
              <a:t>，</a:t>
            </a:r>
            <a:r>
              <a:rPr lang="en-US" altLang="zh-TW" b="1" dirty="0" smtClean="0">
                <a:solidFill>
                  <a:schemeClr val="bg1"/>
                </a:solidFill>
                <a:latin typeface="DFBiaoKaiShu-B5" pitchFamily="65" charset="-120"/>
                <a:ea typeface="DFBiaoKaiShu-B5" pitchFamily="65" charset="-120"/>
              </a:rPr>
              <a:t/>
            </a:r>
            <a:br>
              <a:rPr lang="en-US" altLang="zh-TW" b="1" dirty="0" smtClean="0">
                <a:solidFill>
                  <a:schemeClr val="bg1"/>
                </a:solidFill>
                <a:latin typeface="DFBiaoKaiShu-B5" pitchFamily="65" charset="-120"/>
                <a:ea typeface="DFBiaoKaiShu-B5" pitchFamily="65" charset="-120"/>
              </a:rPr>
            </a:br>
            <a:r>
              <a:rPr lang="en-US" altLang="zh-TW" sz="2800" b="1" dirty="0" smtClean="0">
                <a:solidFill>
                  <a:schemeClr val="bg1"/>
                </a:solidFill>
                <a:latin typeface="DFBiaoKaiShu-B5" pitchFamily="65" charset="-120"/>
                <a:ea typeface="DFBiaoKaiShu-B5" pitchFamily="65" charset="-120"/>
              </a:rPr>
              <a:t>Ye</a:t>
            </a:r>
            <a:r>
              <a:rPr lang="en-US" altLang="zh-TW" b="1" dirty="0">
                <a:solidFill>
                  <a:schemeClr val="bg1"/>
                </a:solidFill>
                <a:latin typeface="DFBiaoKaiShu-B5" pitchFamily="65" charset="-120"/>
                <a:ea typeface="DFBiaoKaiShu-B5" pitchFamily="65" charset="-120"/>
              </a:rPr>
              <a:t> </a:t>
            </a:r>
            <a:r>
              <a:rPr lang="en-US" altLang="zh-TW" sz="2800" b="1" dirty="0" smtClean="0">
                <a:solidFill>
                  <a:schemeClr val="bg1"/>
                </a:solidFill>
                <a:latin typeface="DFBiaoKaiShu-B5" pitchFamily="65" charset="-120"/>
                <a:ea typeface="DFBiaoKaiShu-B5" pitchFamily="65" charset="-120"/>
              </a:rPr>
              <a:t>that are men now serve Him, against unnumbered foes,</a:t>
            </a:r>
            <a:br>
              <a:rPr lang="en-US" altLang="zh-TW" sz="2800" b="1" dirty="0" smtClean="0">
                <a:solidFill>
                  <a:schemeClr val="bg1"/>
                </a:solidFill>
                <a:latin typeface="DFBiaoKaiShu-B5" pitchFamily="65" charset="-120"/>
                <a:ea typeface="DFBiaoKaiShu-B5" pitchFamily="65" charset="-120"/>
              </a:rPr>
            </a:br>
            <a:r>
              <a:rPr lang="zh-CN" altLang="en-US" b="1" dirty="0">
                <a:solidFill>
                  <a:schemeClr val="bg1"/>
                </a:solidFill>
                <a:latin typeface="DFBiaoKaiShu-B5" pitchFamily="65" charset="-120"/>
                <a:ea typeface="DFBiaoKaiShu-B5" pitchFamily="65" charset="-120"/>
              </a:rPr>
              <a:t>战</a:t>
            </a:r>
            <a:r>
              <a:rPr lang="zh-CN" altLang="en-US" b="1" dirty="0" smtClean="0">
                <a:solidFill>
                  <a:schemeClr val="bg1"/>
                </a:solidFill>
                <a:latin typeface="DFBiaoKaiShu-B5" pitchFamily="65" charset="-120"/>
                <a:ea typeface="DFBiaoKaiShu-B5" pitchFamily="65" charset="-120"/>
              </a:rPr>
              <a:t>场愈险胆愈壮，敌勇更当奋勇</a:t>
            </a:r>
            <a:r>
              <a:rPr lang="zh-TW" altLang="en-US" b="1" dirty="0" smtClean="0">
                <a:solidFill>
                  <a:schemeClr val="bg1"/>
                </a:solidFill>
                <a:latin typeface="DFBiaoKaiShu-B5" pitchFamily="65" charset="-120"/>
                <a:ea typeface="DFBiaoKaiShu-B5" pitchFamily="65" charset="-120"/>
              </a:rPr>
              <a:t>。</a:t>
            </a:r>
            <a:r>
              <a:rPr lang="en-US" altLang="zh-TW" b="1" dirty="0" smtClean="0">
                <a:solidFill>
                  <a:schemeClr val="bg1"/>
                </a:solidFill>
                <a:latin typeface="DFBiaoKaiShu-B5" pitchFamily="65" charset="-120"/>
                <a:ea typeface="DFBiaoKaiShu-B5" pitchFamily="65" charset="-120"/>
              </a:rPr>
              <a:t/>
            </a:r>
            <a:br>
              <a:rPr lang="en-US" altLang="zh-TW" b="1" dirty="0" smtClean="0">
                <a:solidFill>
                  <a:schemeClr val="bg1"/>
                </a:solidFill>
                <a:latin typeface="DFBiaoKaiShu-B5" pitchFamily="65" charset="-120"/>
                <a:ea typeface="DFBiaoKaiShu-B5" pitchFamily="65" charset="-120"/>
              </a:rPr>
            </a:br>
            <a:r>
              <a:rPr lang="en-US" altLang="zh-TW" sz="2800" b="1" dirty="0" smtClean="0">
                <a:solidFill>
                  <a:schemeClr val="bg1"/>
                </a:solidFill>
                <a:latin typeface="DFBiaoKaiShu-B5" pitchFamily="65" charset="-120"/>
                <a:ea typeface="DFBiaoKaiShu-B5" pitchFamily="65" charset="-120"/>
              </a:rPr>
              <a:t>Let courage rise with danger and strength to strength oppose</a:t>
            </a:r>
            <a:r>
              <a:rPr lang="zh-TW" altLang="ja-JP" sz="2800" b="1" dirty="0" smtClean="0">
                <a:solidFill>
                  <a:schemeClr val="bg1"/>
                </a:solidFill>
                <a:latin typeface="DFBiaoKaiShu-B5" pitchFamily="65" charset="-120"/>
                <a:ea typeface="DFBiaoKaiShu-B5" pitchFamily="65" charset="-120"/>
              </a:rPr>
              <a:t> </a:t>
            </a:r>
            <a:r>
              <a:rPr lang="en-US" altLang="zh-TW" sz="2800" b="1" dirty="0" smtClean="0">
                <a:solidFill>
                  <a:schemeClr val="bg1"/>
                </a:solidFill>
                <a:latin typeface="DFBiaoKaiShu-B5" pitchFamily="65" charset="-120"/>
                <a:ea typeface="DFBiaoKaiShu-B5" pitchFamily="65" charset="-120"/>
              </a:rPr>
              <a:t>.</a:t>
            </a:r>
            <a:endParaRPr lang="en-US" altLang="en-US" sz="2800" b="1" dirty="0" smtClean="0">
              <a:solidFill>
                <a:schemeClr val="bg1"/>
              </a:solidFill>
              <a:latin typeface="DFBiaoKaiShu-B5" pitchFamily="65" charset="-120"/>
              <a:ea typeface="DFBiaoKaiShu-B5" pitchFamily="65" charset="-120"/>
            </a:endParaRPr>
          </a:p>
        </p:txBody>
      </p:sp>
    </p:spTree>
    <p:extLst>
      <p:ext uri="{BB962C8B-B14F-4D97-AF65-F5344CB8AC3E}">
        <p14:creationId xmlns:p14="http://schemas.microsoft.com/office/powerpoint/2010/main" val="29069042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lum bright="-18000"/>
          </a:blip>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0" y="1073150"/>
            <a:ext cx="9144000" cy="5251450"/>
          </a:xfrm>
        </p:spPr>
        <p:txBody>
          <a:bodyPr/>
          <a:lstStyle/>
          <a:p>
            <a:pPr eaLnBrk="1" hangingPunct="1"/>
            <a:r>
              <a:rPr lang="zh-TW" altLang="en-US" b="1" dirty="0" smtClean="0">
                <a:solidFill>
                  <a:schemeClr val="bg1"/>
                </a:solidFill>
                <a:latin typeface="DFBiaoKaiShu-B5" pitchFamily="65" charset="-120"/>
                <a:ea typeface="DFBiaoKaiShu-B5" pitchFamily="65" charset="-120"/>
              </a:rPr>
              <a:t>興起</a:t>
            </a:r>
            <a:r>
              <a:rPr lang="en-US" altLang="zh-TW" b="1" dirty="0" smtClean="0">
                <a:solidFill>
                  <a:schemeClr val="bg1"/>
                </a:solidFill>
                <a:latin typeface="DFBiaoKaiShu-B5" pitchFamily="65" charset="-120"/>
                <a:ea typeface="DFBiaoKaiShu-B5" pitchFamily="65" charset="-120"/>
              </a:rPr>
              <a:t>,</a:t>
            </a:r>
            <a:r>
              <a:rPr lang="zh-TW" altLang="en-US" b="1" dirty="0" smtClean="0">
                <a:solidFill>
                  <a:schemeClr val="bg1"/>
                </a:solidFill>
                <a:latin typeface="DFBiaoKaiShu-B5" pitchFamily="65" charset="-120"/>
                <a:ea typeface="DFBiaoKaiShu-B5" pitchFamily="65" charset="-120"/>
              </a:rPr>
              <a:t>興起為耶穌，</a:t>
            </a:r>
            <a:r>
              <a:rPr lang="zh-CN" altLang="en-US" b="1" dirty="0" smtClean="0">
                <a:solidFill>
                  <a:schemeClr val="bg1"/>
                </a:solidFill>
                <a:latin typeface="DFBiaoKaiShu-B5" pitchFamily="65" charset="-120"/>
                <a:ea typeface="DFBiaoKaiShu-B5" pitchFamily="65" charset="-120"/>
              </a:rPr>
              <a:t>一心</a:t>
            </a:r>
            <a:r>
              <a:rPr lang="zh-TW" altLang="en-US" b="1" dirty="0" smtClean="0">
                <a:solidFill>
                  <a:schemeClr val="bg1"/>
                </a:solidFill>
                <a:latin typeface="DFBiaoKaiShu-B5" pitchFamily="65" charset="-120"/>
                <a:ea typeface="DFBiaoKaiShu-B5" pitchFamily="65" charset="-120"/>
              </a:rPr>
              <a:t>靠主能</a:t>
            </a:r>
            <a:r>
              <a:rPr lang="zh-CN" altLang="en-US" b="1" dirty="0" smtClean="0">
                <a:solidFill>
                  <a:schemeClr val="bg1"/>
                </a:solidFill>
                <a:latin typeface="DFBiaoKaiShu-B5" pitchFamily="65" charset="-120"/>
                <a:ea typeface="DFBiaoKaiShu-B5" pitchFamily="65" charset="-120"/>
              </a:rPr>
              <a:t>力</a:t>
            </a:r>
            <a:r>
              <a:rPr lang="zh-TW" altLang="en-US" b="1" dirty="0" smtClean="0">
                <a:solidFill>
                  <a:schemeClr val="bg1"/>
                </a:solidFill>
                <a:latin typeface="DFBiaoKaiShu-B5" pitchFamily="65" charset="-120"/>
                <a:ea typeface="DFBiaoKaiShu-B5" pitchFamily="65" charset="-120"/>
              </a:rPr>
              <a:t>，</a:t>
            </a:r>
            <a:r>
              <a:rPr lang="en-US" altLang="zh-TW" b="1" dirty="0" smtClean="0">
                <a:solidFill>
                  <a:schemeClr val="bg1"/>
                </a:solidFill>
                <a:latin typeface="DFBiaoKaiShu-B5" pitchFamily="65" charset="-120"/>
                <a:ea typeface="DFBiaoKaiShu-B5" pitchFamily="65" charset="-120"/>
              </a:rPr>
              <a:t/>
            </a:r>
            <a:br>
              <a:rPr lang="en-US" altLang="zh-TW" b="1" dirty="0" smtClean="0">
                <a:solidFill>
                  <a:schemeClr val="bg1"/>
                </a:solidFill>
                <a:latin typeface="DFBiaoKaiShu-B5" pitchFamily="65" charset="-120"/>
                <a:ea typeface="DFBiaoKaiShu-B5" pitchFamily="65" charset="-120"/>
              </a:rPr>
            </a:br>
            <a:r>
              <a:rPr lang="en-US" altLang="zh-TW" sz="2800" b="1" dirty="0" smtClean="0">
                <a:solidFill>
                  <a:schemeClr val="bg1"/>
                </a:solidFill>
                <a:latin typeface="DFBiaoKaiShu-B5" pitchFamily="65" charset="-120"/>
                <a:ea typeface="DFBiaoKaiShu-B5" pitchFamily="65" charset="-120"/>
              </a:rPr>
              <a:t>Stand up, stand up for Jesus, stand in His strength alone,</a:t>
            </a:r>
            <a:br>
              <a:rPr lang="en-US" altLang="zh-TW" sz="2800" b="1" dirty="0" smtClean="0">
                <a:solidFill>
                  <a:schemeClr val="bg1"/>
                </a:solidFill>
                <a:latin typeface="DFBiaoKaiShu-B5" pitchFamily="65" charset="-120"/>
                <a:ea typeface="DFBiaoKaiShu-B5" pitchFamily="65" charset="-120"/>
              </a:rPr>
            </a:br>
            <a:r>
              <a:rPr lang="zh-TW" altLang="en-US" b="1" dirty="0" smtClean="0">
                <a:solidFill>
                  <a:schemeClr val="bg1"/>
                </a:solidFill>
                <a:latin typeface="DFBiaoKaiShu-B5" pitchFamily="65" charset="-120"/>
                <a:ea typeface="DFBiaoKaiShu-B5" pitchFamily="65" charset="-120"/>
              </a:rPr>
              <a:t>血氣之勇</a:t>
            </a:r>
            <a:r>
              <a:rPr lang="zh-CN" altLang="en-US" b="1" dirty="0">
                <a:solidFill>
                  <a:schemeClr val="bg1"/>
                </a:solidFill>
                <a:latin typeface="DFBiaoKaiShu-B5" pitchFamily="65" charset="-120"/>
                <a:ea typeface="DFBiaoKaiShu-B5" pitchFamily="65" charset="-120"/>
              </a:rPr>
              <a:t>不</a:t>
            </a:r>
            <a:r>
              <a:rPr lang="zh-CN" altLang="en-US" b="1" dirty="0" smtClean="0">
                <a:solidFill>
                  <a:schemeClr val="bg1"/>
                </a:solidFill>
                <a:latin typeface="DFBiaoKaiShu-B5" pitchFamily="65" charset="-120"/>
                <a:ea typeface="DFBiaoKaiShu-B5" pitchFamily="65" charset="-120"/>
              </a:rPr>
              <a:t>足恃</a:t>
            </a:r>
            <a:r>
              <a:rPr lang="zh-TW" altLang="en-US" b="1" dirty="0" smtClean="0">
                <a:solidFill>
                  <a:schemeClr val="bg1"/>
                </a:solidFill>
                <a:latin typeface="DFBiaoKaiShu-B5" pitchFamily="65" charset="-120"/>
                <a:ea typeface="DFBiaoKaiShu-B5" pitchFamily="65" charset="-120"/>
              </a:rPr>
              <a:t>，</a:t>
            </a:r>
            <a:r>
              <a:rPr lang="zh-CN" altLang="en-US" b="1" dirty="0" smtClean="0">
                <a:solidFill>
                  <a:schemeClr val="bg1"/>
                </a:solidFill>
                <a:latin typeface="DFBiaoKaiShu-B5" pitchFamily="65" charset="-120"/>
                <a:ea typeface="DFBiaoKaiShu-B5" pitchFamily="65" charset="-120"/>
              </a:rPr>
              <a:t>自恃一定败绩</a:t>
            </a:r>
            <a:r>
              <a:rPr lang="zh-TW" altLang="en-US" b="1" dirty="0" smtClean="0">
                <a:solidFill>
                  <a:schemeClr val="bg1"/>
                </a:solidFill>
                <a:latin typeface="DFBiaoKaiShu-B5" pitchFamily="65" charset="-120"/>
                <a:ea typeface="DFBiaoKaiShu-B5" pitchFamily="65" charset="-120"/>
              </a:rPr>
              <a:t>；</a:t>
            </a:r>
            <a:r>
              <a:rPr lang="en-US" altLang="zh-TW" b="1" dirty="0" smtClean="0">
                <a:solidFill>
                  <a:schemeClr val="bg1"/>
                </a:solidFill>
                <a:latin typeface="DFBiaoKaiShu-B5" pitchFamily="65" charset="-120"/>
                <a:ea typeface="DFBiaoKaiShu-B5" pitchFamily="65" charset="-120"/>
              </a:rPr>
              <a:t/>
            </a:r>
            <a:br>
              <a:rPr lang="en-US" altLang="zh-TW" b="1" dirty="0" smtClean="0">
                <a:solidFill>
                  <a:schemeClr val="bg1"/>
                </a:solidFill>
                <a:latin typeface="DFBiaoKaiShu-B5" pitchFamily="65" charset="-120"/>
                <a:ea typeface="DFBiaoKaiShu-B5" pitchFamily="65" charset="-120"/>
              </a:rPr>
            </a:br>
            <a:r>
              <a:rPr lang="en-US" altLang="zh-TW" sz="2800" b="1" dirty="0" smtClean="0">
                <a:solidFill>
                  <a:schemeClr val="bg1"/>
                </a:solidFill>
                <a:latin typeface="DFBiaoKaiShu-B5" pitchFamily="65" charset="-120"/>
                <a:ea typeface="DFBiaoKaiShu-B5" pitchFamily="65" charset="-120"/>
              </a:rPr>
              <a:t>The arm of flesh will fail you, ye dare not trust your own;</a:t>
            </a:r>
            <a:br>
              <a:rPr lang="en-US" altLang="zh-TW" sz="2800" b="1" dirty="0" smtClean="0">
                <a:solidFill>
                  <a:schemeClr val="bg1"/>
                </a:solidFill>
                <a:latin typeface="DFBiaoKaiShu-B5" pitchFamily="65" charset="-120"/>
                <a:ea typeface="DFBiaoKaiShu-B5" pitchFamily="65" charset="-120"/>
              </a:rPr>
            </a:br>
            <a:r>
              <a:rPr lang="en-US" altLang="ja-JP" b="1" dirty="0" smtClean="0">
                <a:solidFill>
                  <a:schemeClr val="bg1"/>
                </a:solidFill>
                <a:latin typeface="DFBiaoKaiShu-B5" pitchFamily="65" charset="-120"/>
                <a:ea typeface="DFBiaoKaiShu-B5" pitchFamily="65" charset="-120"/>
              </a:rPr>
              <a:t/>
            </a:r>
            <a:br>
              <a:rPr lang="en-US" altLang="ja-JP" b="1" dirty="0" smtClean="0">
                <a:solidFill>
                  <a:schemeClr val="bg1"/>
                </a:solidFill>
                <a:latin typeface="DFBiaoKaiShu-B5" pitchFamily="65" charset="-120"/>
                <a:ea typeface="DFBiaoKaiShu-B5" pitchFamily="65" charset="-120"/>
              </a:rPr>
            </a:br>
            <a:r>
              <a:rPr lang="zh-CN" altLang="en-US" b="1" dirty="0" smtClean="0">
                <a:solidFill>
                  <a:schemeClr val="bg1"/>
                </a:solidFill>
                <a:latin typeface="DFBiaoKaiShu-B5" pitchFamily="65" charset="-120"/>
                <a:ea typeface="DFBiaoKaiShu-B5" pitchFamily="65" charset="-120"/>
              </a:rPr>
              <a:t>速披</a:t>
            </a:r>
            <a:r>
              <a:rPr lang="zh-TW" altLang="en-US" b="1" dirty="0" smtClean="0">
                <a:solidFill>
                  <a:schemeClr val="bg1"/>
                </a:solidFill>
                <a:latin typeface="DFBiaoKaiShu-B5" pitchFamily="65" charset="-120"/>
                <a:ea typeface="DFBiaoKaiShu-B5" pitchFamily="65" charset="-120"/>
              </a:rPr>
              <a:t>福音</a:t>
            </a:r>
            <a:r>
              <a:rPr lang="zh-CN" altLang="en-US" b="1" dirty="0">
                <a:solidFill>
                  <a:schemeClr val="bg1"/>
                </a:solidFill>
                <a:latin typeface="DFBiaoKaiShu-B5" pitchFamily="65" charset="-120"/>
                <a:ea typeface="DFBiaoKaiShu-B5" pitchFamily="65" charset="-120"/>
              </a:rPr>
              <a:t>之</a:t>
            </a:r>
            <a:r>
              <a:rPr lang="zh-TW" altLang="en-US" b="1" dirty="0" smtClean="0">
                <a:solidFill>
                  <a:schemeClr val="bg1"/>
                </a:solidFill>
                <a:latin typeface="DFBiaoKaiShu-B5" pitchFamily="65" charset="-120"/>
                <a:ea typeface="DFBiaoKaiShu-B5" pitchFamily="65" charset="-120"/>
              </a:rPr>
              <a:t>甲</a:t>
            </a:r>
            <a:r>
              <a:rPr lang="zh-CN" altLang="en-US" b="1" dirty="0" smtClean="0">
                <a:solidFill>
                  <a:schemeClr val="bg1"/>
                </a:solidFill>
                <a:latin typeface="DFBiaoKaiShu-B5" pitchFamily="65" charset="-120"/>
                <a:ea typeface="DFBiaoKaiShu-B5" pitchFamily="65" charset="-120"/>
              </a:rPr>
              <a:t>胄</a:t>
            </a:r>
            <a:r>
              <a:rPr lang="zh-TW" altLang="en-US" b="1" dirty="0" smtClean="0">
                <a:solidFill>
                  <a:schemeClr val="bg1"/>
                </a:solidFill>
                <a:latin typeface="DFBiaoKaiShu-B5" pitchFamily="65" charset="-120"/>
                <a:ea typeface="DFBiaoKaiShu-B5" pitchFamily="65" charset="-120"/>
              </a:rPr>
              <a:t>，</a:t>
            </a:r>
            <a:r>
              <a:rPr lang="zh-CN" altLang="en-US" b="1" dirty="0" smtClean="0">
                <a:solidFill>
                  <a:schemeClr val="bg1"/>
                </a:solidFill>
                <a:latin typeface="DFBiaoKaiShu-B5" pitchFamily="65" charset="-120"/>
                <a:ea typeface="DFBiaoKaiShu-B5" pitchFamily="65" charset="-120"/>
              </a:rPr>
              <a:t>也当儆醒</a:t>
            </a:r>
            <a:r>
              <a:rPr lang="zh-TW" altLang="en-US" b="1" dirty="0" smtClean="0">
                <a:solidFill>
                  <a:schemeClr val="bg1"/>
                </a:solidFill>
                <a:latin typeface="DFBiaoKaiShu-B5" pitchFamily="65" charset="-120"/>
                <a:ea typeface="DFBiaoKaiShu-B5" pitchFamily="65" charset="-120"/>
              </a:rPr>
              <a:t>禱</a:t>
            </a:r>
            <a:r>
              <a:rPr lang="zh-CN" altLang="en-US" b="1" dirty="0" smtClean="0">
                <a:solidFill>
                  <a:schemeClr val="bg1"/>
                </a:solidFill>
                <a:latin typeface="DFBiaoKaiShu-B5" pitchFamily="65" charset="-120"/>
                <a:ea typeface="DFBiaoKaiShu-B5" pitchFamily="65" charset="-120"/>
              </a:rPr>
              <a:t>祈</a:t>
            </a:r>
            <a:r>
              <a:rPr lang="zh-TW" altLang="en-US" b="1" dirty="0" smtClean="0">
                <a:solidFill>
                  <a:schemeClr val="bg1"/>
                </a:solidFill>
                <a:latin typeface="DFBiaoKaiShu-B5" pitchFamily="65" charset="-120"/>
                <a:ea typeface="DFBiaoKaiShu-B5" pitchFamily="65" charset="-120"/>
              </a:rPr>
              <a:t>，</a:t>
            </a:r>
            <a:r>
              <a:rPr lang="en-US" altLang="zh-TW" b="1" dirty="0" smtClean="0">
                <a:solidFill>
                  <a:schemeClr val="bg1"/>
                </a:solidFill>
                <a:latin typeface="DFBiaoKaiShu-B5" pitchFamily="65" charset="-120"/>
                <a:ea typeface="DFBiaoKaiShu-B5" pitchFamily="65" charset="-120"/>
              </a:rPr>
              <a:t/>
            </a:r>
            <a:br>
              <a:rPr lang="en-US" altLang="zh-TW" b="1" dirty="0" smtClean="0">
                <a:solidFill>
                  <a:schemeClr val="bg1"/>
                </a:solidFill>
                <a:latin typeface="DFBiaoKaiShu-B5" pitchFamily="65" charset="-120"/>
                <a:ea typeface="DFBiaoKaiShu-B5" pitchFamily="65" charset="-120"/>
              </a:rPr>
            </a:br>
            <a:r>
              <a:rPr lang="en-US" altLang="zh-TW" sz="2800" b="1" dirty="0" smtClean="0">
                <a:solidFill>
                  <a:schemeClr val="bg1"/>
                </a:solidFill>
                <a:latin typeface="DFBiaoKaiShu-B5" pitchFamily="65" charset="-120"/>
                <a:ea typeface="DFBiaoKaiShu-B5" pitchFamily="65" charset="-120"/>
              </a:rPr>
              <a:t>Put on the gospel armor, each piece put on with prayer,</a:t>
            </a:r>
            <a:br>
              <a:rPr lang="en-US" altLang="zh-TW" sz="2800" b="1" dirty="0" smtClean="0">
                <a:solidFill>
                  <a:schemeClr val="bg1"/>
                </a:solidFill>
                <a:latin typeface="DFBiaoKaiShu-B5" pitchFamily="65" charset="-120"/>
                <a:ea typeface="DFBiaoKaiShu-B5" pitchFamily="65" charset="-120"/>
              </a:rPr>
            </a:br>
            <a:r>
              <a:rPr lang="zh-CN" altLang="en-US" b="1" dirty="0" smtClean="0">
                <a:solidFill>
                  <a:schemeClr val="bg1"/>
                </a:solidFill>
                <a:latin typeface="DFBiaoKaiShu-B5" pitchFamily="65" charset="-120"/>
                <a:ea typeface="DFBiaoKaiShu-B5" pitchFamily="65" charset="-120"/>
              </a:rPr>
              <a:t>虽</a:t>
            </a:r>
            <a:r>
              <a:rPr lang="zh-CN" altLang="en-US" b="1" dirty="0">
                <a:solidFill>
                  <a:schemeClr val="bg1"/>
                </a:solidFill>
                <a:latin typeface="DFBiaoKaiShu-B5" pitchFamily="65" charset="-120"/>
                <a:ea typeface="DFBiaoKaiShu-B5" pitchFamily="65" charset="-120"/>
              </a:rPr>
              <a:t>遇</a:t>
            </a:r>
            <a:r>
              <a:rPr lang="zh-TW" altLang="en-US" b="1" dirty="0" smtClean="0">
                <a:solidFill>
                  <a:schemeClr val="bg1"/>
                </a:solidFill>
                <a:latin typeface="DFBiaoKaiShu-B5" pitchFamily="65" charset="-120"/>
                <a:ea typeface="DFBiaoKaiShu-B5" pitchFamily="65" charset="-120"/>
              </a:rPr>
              <a:t>危險</a:t>
            </a:r>
            <a:r>
              <a:rPr lang="zh-CN" altLang="en-US" b="1" dirty="0" smtClean="0">
                <a:solidFill>
                  <a:schemeClr val="bg1"/>
                </a:solidFill>
                <a:latin typeface="DFBiaoKaiShu-B5" pitchFamily="65" charset="-120"/>
                <a:ea typeface="DFBiaoKaiShu-B5" pitchFamily="65" charset="-120"/>
              </a:rPr>
              <a:t>莫退缩</a:t>
            </a:r>
            <a:r>
              <a:rPr lang="zh-TW" altLang="en-US" b="1" dirty="0" smtClean="0">
                <a:solidFill>
                  <a:schemeClr val="bg1"/>
                </a:solidFill>
                <a:latin typeface="DFBiaoKaiShu-B5" pitchFamily="65" charset="-120"/>
                <a:ea typeface="DFBiaoKaiShu-B5" pitchFamily="65" charset="-120"/>
              </a:rPr>
              <a:t>，</a:t>
            </a:r>
            <a:r>
              <a:rPr lang="zh-CN" altLang="en-US" b="1" dirty="0" smtClean="0">
                <a:solidFill>
                  <a:schemeClr val="bg1"/>
                </a:solidFill>
                <a:latin typeface="DFBiaoKaiShu-B5" pitchFamily="65" charset="-120"/>
                <a:ea typeface="DFBiaoKaiShu-B5" pitchFamily="65" charset="-120"/>
              </a:rPr>
              <a:t>我要尽忠到底</a:t>
            </a:r>
            <a:r>
              <a:rPr lang="zh-TW" altLang="en-US" b="1" dirty="0" smtClean="0">
                <a:solidFill>
                  <a:schemeClr val="bg1"/>
                </a:solidFill>
                <a:latin typeface="DFBiaoKaiShu-B5" pitchFamily="65" charset="-120"/>
                <a:ea typeface="DFBiaoKaiShu-B5" pitchFamily="65" charset="-120"/>
              </a:rPr>
              <a:t>。</a:t>
            </a:r>
            <a:r>
              <a:rPr lang="en-US" altLang="zh-TW" b="1" dirty="0" smtClean="0">
                <a:solidFill>
                  <a:schemeClr val="bg1"/>
                </a:solidFill>
                <a:latin typeface="DFBiaoKaiShu-B5" pitchFamily="65" charset="-120"/>
                <a:ea typeface="DFBiaoKaiShu-B5" pitchFamily="65" charset="-120"/>
              </a:rPr>
              <a:t/>
            </a:r>
            <a:br>
              <a:rPr lang="en-US" altLang="zh-TW" b="1" dirty="0" smtClean="0">
                <a:solidFill>
                  <a:schemeClr val="bg1"/>
                </a:solidFill>
                <a:latin typeface="DFBiaoKaiShu-B5" pitchFamily="65" charset="-120"/>
                <a:ea typeface="DFBiaoKaiShu-B5" pitchFamily="65" charset="-120"/>
              </a:rPr>
            </a:br>
            <a:r>
              <a:rPr lang="en-US" altLang="zh-TW" sz="2800" b="1" dirty="0" smtClean="0">
                <a:solidFill>
                  <a:schemeClr val="bg1"/>
                </a:solidFill>
                <a:latin typeface="DFBiaoKaiShu-B5" pitchFamily="65" charset="-120"/>
                <a:ea typeface="DFBiaoKaiShu-B5" pitchFamily="65" charset="-120"/>
              </a:rPr>
              <a:t>Where duty calls, or danger be never </a:t>
            </a:r>
            <a:r>
              <a:rPr lang="en-US" altLang="zh-TW" sz="2800" b="1" dirty="0" err="1" smtClean="0">
                <a:solidFill>
                  <a:schemeClr val="bg1"/>
                </a:solidFill>
                <a:latin typeface="DFBiaoKaiShu-B5" pitchFamily="65" charset="-120"/>
                <a:ea typeface="DFBiaoKaiShu-B5" pitchFamily="65" charset="-120"/>
              </a:rPr>
              <a:t>wangting</a:t>
            </a:r>
            <a:r>
              <a:rPr lang="en-US" altLang="zh-TW" sz="2800" b="1" dirty="0" smtClean="0">
                <a:solidFill>
                  <a:schemeClr val="bg1"/>
                </a:solidFill>
                <a:latin typeface="DFBiaoKaiShu-B5" pitchFamily="65" charset="-120"/>
                <a:ea typeface="DFBiaoKaiShu-B5" pitchFamily="65" charset="-120"/>
              </a:rPr>
              <a:t> there.</a:t>
            </a:r>
            <a:r>
              <a:rPr lang="zh-TW" altLang="en-US" sz="2800" b="1" dirty="0" smtClean="0">
                <a:solidFill>
                  <a:schemeClr val="bg1"/>
                </a:solidFill>
                <a:latin typeface="DFBiaoKaiShu-B5" pitchFamily="65" charset="-120"/>
                <a:ea typeface="DFBiaoKaiShu-B5" pitchFamily="65" charset="-120"/>
              </a:rPr>
              <a:t/>
            </a:r>
            <a:br>
              <a:rPr lang="zh-TW" altLang="en-US" sz="2800" b="1" dirty="0" smtClean="0">
                <a:solidFill>
                  <a:schemeClr val="bg1"/>
                </a:solidFill>
                <a:latin typeface="DFBiaoKaiShu-B5" pitchFamily="65" charset="-120"/>
                <a:ea typeface="DFBiaoKaiShu-B5" pitchFamily="65" charset="-120"/>
              </a:rPr>
            </a:br>
            <a:endParaRPr lang="en-US" altLang="en-US" sz="2800" b="1" dirty="0" smtClean="0">
              <a:solidFill>
                <a:schemeClr val="bg1"/>
              </a:solidFill>
              <a:latin typeface="DFBiaoKaiShu-B5" pitchFamily="65" charset="-120"/>
              <a:ea typeface="DFBiaoKaiShu-B5" pitchFamily="65" charset="-120"/>
            </a:endParaRPr>
          </a:p>
        </p:txBody>
      </p:sp>
    </p:spTree>
    <p:extLst>
      <p:ext uri="{BB962C8B-B14F-4D97-AF65-F5344CB8AC3E}">
        <p14:creationId xmlns:p14="http://schemas.microsoft.com/office/powerpoint/2010/main" val="25242664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bright="-18000"/>
          </a:blip>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0" y="1318303"/>
            <a:ext cx="9144000" cy="5146675"/>
          </a:xfrm>
        </p:spPr>
        <p:txBody>
          <a:bodyPr/>
          <a:lstStyle/>
          <a:p>
            <a:pPr eaLnBrk="1" hangingPunct="1"/>
            <a:r>
              <a:rPr lang="zh-TW" altLang="en-US" b="1" dirty="0" smtClean="0">
                <a:solidFill>
                  <a:schemeClr val="bg1"/>
                </a:solidFill>
                <a:latin typeface="DFBiaoKaiShu-B5" pitchFamily="65" charset="-120"/>
                <a:ea typeface="DFBiaoKaiShu-B5" pitchFamily="65" charset="-120"/>
              </a:rPr>
              <a:t>興起</a:t>
            </a:r>
            <a:r>
              <a:rPr lang="en-US" altLang="zh-TW" b="1" dirty="0" smtClean="0">
                <a:solidFill>
                  <a:schemeClr val="bg1"/>
                </a:solidFill>
                <a:latin typeface="DFBiaoKaiShu-B5" pitchFamily="65" charset="-120"/>
                <a:ea typeface="DFBiaoKaiShu-B5" pitchFamily="65" charset="-120"/>
              </a:rPr>
              <a:t>,</a:t>
            </a:r>
            <a:r>
              <a:rPr lang="zh-TW" altLang="en-US" b="1" dirty="0" smtClean="0">
                <a:solidFill>
                  <a:schemeClr val="bg1"/>
                </a:solidFill>
                <a:latin typeface="DFBiaoKaiShu-B5" pitchFamily="65" charset="-120"/>
                <a:ea typeface="DFBiaoKaiShu-B5" pitchFamily="65" charset="-120"/>
              </a:rPr>
              <a:t>興起為耶穌，</a:t>
            </a:r>
            <a:r>
              <a:rPr lang="zh-CN" altLang="en-US" b="1" dirty="0" smtClean="0">
                <a:solidFill>
                  <a:schemeClr val="bg1"/>
                </a:solidFill>
                <a:latin typeface="DFBiaoKaiShu-B5" pitchFamily="65" charset="-120"/>
                <a:ea typeface="DFBiaoKaiShu-B5" pitchFamily="65" charset="-120"/>
              </a:rPr>
              <a:t>交</a:t>
            </a:r>
            <a:r>
              <a:rPr lang="zh-TW" altLang="en-US" b="1" dirty="0" smtClean="0">
                <a:solidFill>
                  <a:schemeClr val="bg1"/>
                </a:solidFill>
                <a:latin typeface="DFBiaoKaiShu-B5" pitchFamily="65" charset="-120"/>
                <a:ea typeface="DFBiaoKaiShu-B5" pitchFamily="65" charset="-120"/>
              </a:rPr>
              <a:t>戰</a:t>
            </a:r>
            <a:r>
              <a:rPr lang="zh-CN" altLang="en-US" b="1" dirty="0" smtClean="0">
                <a:solidFill>
                  <a:schemeClr val="bg1"/>
                </a:solidFill>
                <a:latin typeface="DFBiaoKaiShu-B5" pitchFamily="65" charset="-120"/>
                <a:ea typeface="DFBiaoKaiShu-B5" pitchFamily="65" charset="-120"/>
              </a:rPr>
              <a:t>时日勿多</a:t>
            </a:r>
            <a:r>
              <a:rPr lang="zh-TW" altLang="en-US" b="1" dirty="0" smtClean="0">
                <a:solidFill>
                  <a:schemeClr val="bg1"/>
                </a:solidFill>
                <a:latin typeface="DFBiaoKaiShu-B5" pitchFamily="65" charset="-120"/>
                <a:ea typeface="DFBiaoKaiShu-B5" pitchFamily="65" charset="-120"/>
              </a:rPr>
              <a:t>，</a:t>
            </a:r>
            <a:r>
              <a:rPr lang="en-US" altLang="zh-TW" b="1" dirty="0" smtClean="0">
                <a:solidFill>
                  <a:schemeClr val="bg1"/>
                </a:solidFill>
                <a:latin typeface="DFBiaoKaiShu-B5" pitchFamily="65" charset="-120"/>
                <a:ea typeface="DFBiaoKaiShu-B5" pitchFamily="65" charset="-120"/>
              </a:rPr>
              <a:t/>
            </a:r>
            <a:br>
              <a:rPr lang="en-US" altLang="zh-TW" b="1" dirty="0" smtClean="0">
                <a:solidFill>
                  <a:schemeClr val="bg1"/>
                </a:solidFill>
                <a:latin typeface="DFBiaoKaiShu-B5" pitchFamily="65" charset="-120"/>
                <a:ea typeface="DFBiaoKaiShu-B5" pitchFamily="65" charset="-120"/>
              </a:rPr>
            </a:br>
            <a:r>
              <a:rPr lang="en-US" altLang="zh-TW" sz="2800" b="1" dirty="0" smtClean="0">
                <a:solidFill>
                  <a:schemeClr val="bg1"/>
                </a:solidFill>
                <a:latin typeface="DFBiaoKaiShu-B5" pitchFamily="65" charset="-120"/>
                <a:ea typeface="DFBiaoKaiShu-B5" pitchFamily="65" charset="-120"/>
              </a:rPr>
              <a:t>Stand up, stand up for Jesus, the strife will not be long,</a:t>
            </a:r>
            <a:br>
              <a:rPr lang="en-US" altLang="zh-TW" sz="2800" b="1" dirty="0" smtClean="0">
                <a:solidFill>
                  <a:schemeClr val="bg1"/>
                </a:solidFill>
                <a:latin typeface="DFBiaoKaiShu-B5" pitchFamily="65" charset="-120"/>
                <a:ea typeface="DFBiaoKaiShu-B5" pitchFamily="65" charset="-120"/>
              </a:rPr>
            </a:br>
            <a:r>
              <a:rPr lang="zh-TW" altLang="en-US" b="1" dirty="0" smtClean="0">
                <a:solidFill>
                  <a:schemeClr val="bg1"/>
                </a:solidFill>
                <a:latin typeface="DFBiaoKaiShu-B5" pitchFamily="65" charset="-120"/>
                <a:ea typeface="DFBiaoKaiShu-B5" pitchFamily="65" charset="-120"/>
              </a:rPr>
              <a:t>今日雖</a:t>
            </a:r>
            <a:r>
              <a:rPr lang="zh-CN" altLang="en-US" b="1" dirty="0" smtClean="0">
                <a:solidFill>
                  <a:schemeClr val="bg1"/>
                </a:solidFill>
                <a:latin typeface="DFBiaoKaiShu-B5" pitchFamily="65" charset="-120"/>
                <a:ea typeface="DFBiaoKaiShu-B5" pitchFamily="65" charset="-120"/>
              </a:rPr>
              <a:t>闻</a:t>
            </a:r>
            <a:r>
              <a:rPr lang="zh-TW" altLang="en-US" b="1" dirty="0" smtClean="0">
                <a:solidFill>
                  <a:schemeClr val="bg1"/>
                </a:solidFill>
                <a:latin typeface="DFBiaoKaiShu-B5" pitchFamily="65" charset="-120"/>
                <a:ea typeface="DFBiaoKaiShu-B5" pitchFamily="65" charset="-120"/>
              </a:rPr>
              <a:t>干戈聲，明日</a:t>
            </a:r>
            <a:r>
              <a:rPr lang="zh-CN" altLang="en-US" b="1" dirty="0" smtClean="0">
                <a:solidFill>
                  <a:schemeClr val="bg1"/>
                </a:solidFill>
                <a:latin typeface="DFBiaoKaiShu-B5" pitchFamily="65" charset="-120"/>
                <a:ea typeface="DFBiaoKaiShu-B5" pitchFamily="65" charset="-120"/>
              </a:rPr>
              <a:t>既奏</a:t>
            </a:r>
            <a:r>
              <a:rPr lang="zh-TW" altLang="en-US" b="1" dirty="0" smtClean="0">
                <a:solidFill>
                  <a:schemeClr val="bg1"/>
                </a:solidFill>
                <a:latin typeface="DFBiaoKaiShu-B5" pitchFamily="65" charset="-120"/>
                <a:ea typeface="DFBiaoKaiShu-B5" pitchFamily="65" charset="-120"/>
              </a:rPr>
              <a:t>凱歌；</a:t>
            </a:r>
            <a:r>
              <a:rPr lang="en-US" altLang="zh-TW" b="1" dirty="0" smtClean="0">
                <a:solidFill>
                  <a:schemeClr val="bg1"/>
                </a:solidFill>
                <a:latin typeface="DFBiaoKaiShu-B5" pitchFamily="65" charset="-120"/>
                <a:ea typeface="DFBiaoKaiShu-B5" pitchFamily="65" charset="-120"/>
              </a:rPr>
              <a:t/>
            </a:r>
            <a:br>
              <a:rPr lang="en-US" altLang="zh-TW" b="1" dirty="0" smtClean="0">
                <a:solidFill>
                  <a:schemeClr val="bg1"/>
                </a:solidFill>
                <a:latin typeface="DFBiaoKaiShu-B5" pitchFamily="65" charset="-120"/>
                <a:ea typeface="DFBiaoKaiShu-B5" pitchFamily="65" charset="-120"/>
              </a:rPr>
            </a:br>
            <a:r>
              <a:rPr lang="en-US" altLang="zh-TW" sz="2800" b="1" dirty="0" smtClean="0">
                <a:solidFill>
                  <a:schemeClr val="bg1"/>
                </a:solidFill>
                <a:latin typeface="DFBiaoKaiShu-B5" pitchFamily="65" charset="-120"/>
                <a:ea typeface="DFBiaoKaiShu-B5" pitchFamily="65" charset="-120"/>
              </a:rPr>
              <a:t>This day the noise of battle, the next the victors song;</a:t>
            </a:r>
            <a:br>
              <a:rPr lang="en-US" altLang="zh-TW" sz="2800" b="1" dirty="0" smtClean="0">
                <a:solidFill>
                  <a:schemeClr val="bg1"/>
                </a:solidFill>
                <a:latin typeface="DFBiaoKaiShu-B5" pitchFamily="65" charset="-120"/>
                <a:ea typeface="DFBiaoKaiShu-B5" pitchFamily="65" charset="-120"/>
              </a:rPr>
            </a:br>
            <a:r>
              <a:rPr lang="en-US" altLang="ja-JP" b="1" dirty="0" smtClean="0">
                <a:solidFill>
                  <a:schemeClr val="bg1"/>
                </a:solidFill>
                <a:latin typeface="DFBiaoKaiShu-B5" pitchFamily="65" charset="-120"/>
                <a:ea typeface="DFBiaoKaiShu-B5" pitchFamily="65" charset="-120"/>
              </a:rPr>
              <a:t/>
            </a:r>
            <a:br>
              <a:rPr lang="en-US" altLang="ja-JP" b="1" dirty="0" smtClean="0">
                <a:solidFill>
                  <a:schemeClr val="bg1"/>
                </a:solidFill>
                <a:latin typeface="DFBiaoKaiShu-B5" pitchFamily="65" charset="-120"/>
                <a:ea typeface="DFBiaoKaiShu-B5" pitchFamily="65" charset="-120"/>
              </a:rPr>
            </a:br>
            <a:r>
              <a:rPr lang="zh-TW" altLang="en-US" b="1" dirty="0" smtClean="0">
                <a:solidFill>
                  <a:schemeClr val="bg1"/>
                </a:solidFill>
                <a:latin typeface="DFBiaoKaiShu-B5" pitchFamily="65" charset="-120"/>
                <a:ea typeface="DFBiaoKaiShu-B5" pitchFamily="65" charset="-120"/>
              </a:rPr>
              <a:t>忠心</a:t>
            </a:r>
            <a:r>
              <a:rPr lang="zh-CN" altLang="en-US" b="1" dirty="0" smtClean="0">
                <a:solidFill>
                  <a:schemeClr val="bg1"/>
                </a:solidFill>
                <a:latin typeface="DFBiaoKaiShu-B5" pitchFamily="65" charset="-120"/>
                <a:ea typeface="DFBiaoKaiShu-B5" pitchFamily="65" charset="-120"/>
              </a:rPr>
              <a:t>受难</a:t>
            </a:r>
            <a:r>
              <a:rPr lang="zh-TW" altLang="en-US" b="1" dirty="0" smtClean="0">
                <a:solidFill>
                  <a:schemeClr val="bg1"/>
                </a:solidFill>
                <a:latin typeface="DFBiaoKaiShu-B5" pitchFamily="65" charset="-120"/>
                <a:ea typeface="DFBiaoKaiShu-B5" pitchFamily="65" charset="-120"/>
              </a:rPr>
              <a:t>得勝者，必得生命冠冕，</a:t>
            </a:r>
            <a:r>
              <a:rPr lang="en-US" altLang="zh-TW" b="1" dirty="0" smtClean="0">
                <a:solidFill>
                  <a:schemeClr val="bg1"/>
                </a:solidFill>
                <a:latin typeface="DFBiaoKaiShu-B5" pitchFamily="65" charset="-120"/>
                <a:ea typeface="DFBiaoKaiShu-B5" pitchFamily="65" charset="-120"/>
              </a:rPr>
              <a:t/>
            </a:r>
            <a:br>
              <a:rPr lang="en-US" altLang="zh-TW" b="1" dirty="0" smtClean="0">
                <a:solidFill>
                  <a:schemeClr val="bg1"/>
                </a:solidFill>
                <a:latin typeface="DFBiaoKaiShu-B5" pitchFamily="65" charset="-120"/>
                <a:ea typeface="DFBiaoKaiShu-B5" pitchFamily="65" charset="-120"/>
              </a:rPr>
            </a:br>
            <a:r>
              <a:rPr lang="en-US" altLang="zh-TW" sz="2800" b="1" dirty="0" smtClean="0">
                <a:solidFill>
                  <a:schemeClr val="bg1"/>
                </a:solidFill>
                <a:latin typeface="DFBiaoKaiShu-B5" pitchFamily="65" charset="-120"/>
                <a:ea typeface="DFBiaoKaiShu-B5" pitchFamily="65" charset="-120"/>
              </a:rPr>
              <a:t>To him that </a:t>
            </a:r>
            <a:r>
              <a:rPr lang="en-US" altLang="zh-TW" sz="2800" b="1" dirty="0" err="1" smtClean="0">
                <a:solidFill>
                  <a:schemeClr val="bg1"/>
                </a:solidFill>
                <a:latin typeface="DFBiaoKaiShu-B5" pitchFamily="65" charset="-120"/>
                <a:ea typeface="DFBiaoKaiShu-B5" pitchFamily="65" charset="-120"/>
              </a:rPr>
              <a:t>overcometh</a:t>
            </a:r>
            <a:r>
              <a:rPr lang="en-US" altLang="zh-TW" sz="2800" b="1" dirty="0" smtClean="0">
                <a:solidFill>
                  <a:schemeClr val="bg1"/>
                </a:solidFill>
                <a:latin typeface="DFBiaoKaiShu-B5" pitchFamily="65" charset="-120"/>
                <a:ea typeface="DFBiaoKaiShu-B5" pitchFamily="65" charset="-120"/>
              </a:rPr>
              <a:t>, a crown of life shall be.</a:t>
            </a:r>
            <a:br>
              <a:rPr lang="en-US" altLang="zh-TW" sz="2800" b="1" dirty="0" smtClean="0">
                <a:solidFill>
                  <a:schemeClr val="bg1"/>
                </a:solidFill>
                <a:latin typeface="DFBiaoKaiShu-B5" pitchFamily="65" charset="-120"/>
                <a:ea typeface="DFBiaoKaiShu-B5" pitchFamily="65" charset="-120"/>
              </a:rPr>
            </a:br>
            <a:r>
              <a:rPr lang="zh-CN" altLang="en-US" b="1" dirty="0" smtClean="0">
                <a:solidFill>
                  <a:schemeClr val="bg1"/>
                </a:solidFill>
                <a:latin typeface="DFBiaoKaiShu-B5" pitchFamily="65" charset="-120"/>
                <a:ea typeface="DFBiaoKaiShu-B5" pitchFamily="65" charset="-120"/>
              </a:rPr>
              <a:t>与主同死同复活</a:t>
            </a:r>
            <a:r>
              <a:rPr lang="zh-TW" altLang="en-US" b="1" dirty="0" smtClean="0">
                <a:solidFill>
                  <a:schemeClr val="bg1"/>
                </a:solidFill>
                <a:latin typeface="DFBiaoKaiShu-B5" pitchFamily="65" charset="-120"/>
                <a:ea typeface="DFBiaoKaiShu-B5" pitchFamily="65" charset="-120"/>
              </a:rPr>
              <a:t>，</a:t>
            </a:r>
            <a:r>
              <a:rPr lang="zh-CN" altLang="en-US" b="1" dirty="0" smtClean="0">
                <a:solidFill>
                  <a:schemeClr val="bg1"/>
                </a:solidFill>
                <a:latin typeface="DFBiaoKaiShu-B5" pitchFamily="65" charset="-120"/>
                <a:ea typeface="DFBiaoKaiShu-B5" pitchFamily="65" charset="-120"/>
              </a:rPr>
              <a:t>永远同操王权</a:t>
            </a:r>
            <a:r>
              <a:rPr lang="zh-TW" altLang="en-US" b="1" dirty="0" smtClean="0">
                <a:solidFill>
                  <a:schemeClr val="bg1"/>
                </a:solidFill>
                <a:latin typeface="DFBiaoKaiShu-B5" pitchFamily="65" charset="-120"/>
                <a:ea typeface="DFBiaoKaiShu-B5" pitchFamily="65" charset="-120"/>
              </a:rPr>
              <a:t>。</a:t>
            </a:r>
            <a:r>
              <a:rPr lang="en-US" altLang="zh-TW" b="1" dirty="0" smtClean="0">
                <a:solidFill>
                  <a:schemeClr val="bg1"/>
                </a:solidFill>
                <a:latin typeface="DFBiaoKaiShu-B5" pitchFamily="65" charset="-120"/>
                <a:ea typeface="DFBiaoKaiShu-B5" pitchFamily="65" charset="-120"/>
              </a:rPr>
              <a:t/>
            </a:r>
            <a:br>
              <a:rPr lang="en-US" altLang="zh-TW" b="1" dirty="0" smtClean="0">
                <a:solidFill>
                  <a:schemeClr val="bg1"/>
                </a:solidFill>
                <a:latin typeface="DFBiaoKaiShu-B5" pitchFamily="65" charset="-120"/>
                <a:ea typeface="DFBiaoKaiShu-B5" pitchFamily="65" charset="-120"/>
              </a:rPr>
            </a:br>
            <a:r>
              <a:rPr lang="en-US" altLang="zh-TW" sz="2800" b="1" dirty="0" smtClean="0">
                <a:solidFill>
                  <a:schemeClr val="bg1"/>
                </a:solidFill>
                <a:latin typeface="DFBiaoKaiShu-B5" pitchFamily="65" charset="-120"/>
                <a:ea typeface="DFBiaoKaiShu-B5" pitchFamily="65" charset="-120"/>
              </a:rPr>
              <a:t>He with the King of glory shall reign eternally.</a:t>
            </a:r>
            <a:r>
              <a:rPr lang="zh-TW" altLang="en-US" sz="2800" dirty="0" smtClean="0">
                <a:solidFill>
                  <a:srgbClr val="FFFFFF"/>
                </a:solidFill>
                <a:ea typeface="新細明體" pitchFamily="18" charset="-120"/>
              </a:rPr>
              <a:t/>
            </a:r>
            <a:br>
              <a:rPr lang="zh-TW" altLang="en-US" sz="2800" dirty="0" smtClean="0">
                <a:solidFill>
                  <a:srgbClr val="FFFFFF"/>
                </a:solidFill>
                <a:ea typeface="新細明體" pitchFamily="18" charset="-120"/>
              </a:rPr>
            </a:br>
            <a:r>
              <a:rPr lang="en-US" altLang="ja-JP" dirty="0" smtClean="0">
                <a:solidFill>
                  <a:srgbClr val="FFFFFF"/>
                </a:solidFill>
                <a:ea typeface="ＭＳ Ｐゴシック" pitchFamily="34" charset="-128"/>
              </a:rPr>
              <a:t> </a:t>
            </a:r>
            <a:r>
              <a:rPr lang="zh-TW" altLang="en-US" dirty="0" smtClean="0">
                <a:solidFill>
                  <a:srgbClr val="FFFFFF"/>
                </a:solidFill>
                <a:ea typeface="新細明體" pitchFamily="18" charset="-120"/>
              </a:rPr>
              <a:t/>
            </a:r>
            <a:br>
              <a:rPr lang="zh-TW" altLang="en-US" dirty="0" smtClean="0">
                <a:solidFill>
                  <a:srgbClr val="FFFFFF"/>
                </a:solidFill>
                <a:ea typeface="新細明體" pitchFamily="18" charset="-120"/>
              </a:rPr>
            </a:br>
            <a:endParaRPr lang="en-US" altLang="en-US" dirty="0" smtClean="0">
              <a:solidFill>
                <a:srgbClr val="FFFFFF"/>
              </a:solidFill>
              <a:ea typeface="ＭＳ Ｐゴシック" pitchFamily="34" charset="-128"/>
            </a:endParaRPr>
          </a:p>
        </p:txBody>
      </p:sp>
    </p:spTree>
    <p:extLst>
      <p:ext uri="{BB962C8B-B14F-4D97-AF65-F5344CB8AC3E}">
        <p14:creationId xmlns:p14="http://schemas.microsoft.com/office/powerpoint/2010/main" val="1135010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2356</TotalTime>
  <Words>54</Words>
  <Application>Microsoft Office PowerPoint</Application>
  <PresentationFormat>On-screen Show (4:3)</PresentationFormat>
  <Paragraphs>5</Paragraphs>
  <Slides>4</Slides>
  <Notes>1</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1_Office Theme</vt:lpstr>
      <vt:lpstr>興起為耶穌 Stand Up For Jesus 興起,興起為耶穌，作十架精兵， Stand up,stand up for Jesus, soldiers of the cross, 各执王旗高高舉，切莫使之倒倾； Lift high His royal banner, It must not suffer loss; 主要领你战诸敌，必定连连得胜， From victory onto victory, His army shall He lead, 直到诸敌尽降服，惟主大奏凯功。 Till every foe is conquered and Christ is Lord indeed . </vt:lpstr>
      <vt:lpstr>興起,興起為耶穌，号令必须服从， Stand up,stand up for Jesus, the trumpet call obey, 今天是主榮耀日，勇敢前赴战场； Forth to the mighty conflict,in this His glorious day  基督之兵随主行，敌众何必惊恐， Ye that are men now serve Him, against unnumbered foes, 战场愈险胆愈壮，敌勇更当奋勇。 Let courage rise with danger and strength to strength oppose .</vt:lpstr>
      <vt:lpstr>興起,興起為耶穌，一心靠主能力， Stand up, stand up for Jesus, stand in His strength alone, 血氣之勇不足恃，自恃一定败绩； The arm of flesh will fail you, ye dare not trust your own;  速披福音之甲胄，也当儆醒禱祈， Put on the gospel armor, each piece put on with prayer, 虽遇危險莫退缩，我要尽忠到底。 Where duty calls, or danger be never wangting there. </vt:lpstr>
      <vt:lpstr>興起,興起為耶穌，交戰时日勿多， Stand up, stand up for Jesus, the strife will not be long, 今日雖闻干戈聲，明日既奏凱歌； This day the noise of battle, the next the victors song;  忠心受难得勝者，必得生命冠冕， To him that overcometh, a crown of life shall be. 与主同死同复活，永远同操王权。 He with the King of glory shall reign eternally.   </vt:lpstr>
    </vt:vector>
  </TitlesOfParts>
  <Company>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dc:creator>
  <cp:lastModifiedBy>Leigh Callahan Lab</cp:lastModifiedBy>
  <cp:revision>846</cp:revision>
  <dcterms:created xsi:type="dcterms:W3CDTF">2010-04-09T18:41:45Z</dcterms:created>
  <dcterms:modified xsi:type="dcterms:W3CDTF">2016-07-18T13:34:33Z</dcterms:modified>
</cp:coreProperties>
</file>